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3"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verne Walker" userId="d5031133-77de-4c48-bdfe-f61d33eb3bed" providerId="ADAL" clId="{BA421ED3-84A2-4DDE-ABAF-BACFDB97997B}"/>
    <pc:docChg chg="undo custSel modSld">
      <pc:chgData name="Laverne Walker" userId="d5031133-77de-4c48-bdfe-f61d33eb3bed" providerId="ADAL" clId="{BA421ED3-84A2-4DDE-ABAF-BACFDB97997B}" dt="2025-03-14T16:55:40.637" v="104" actId="20577"/>
      <pc:docMkLst>
        <pc:docMk/>
      </pc:docMkLst>
      <pc:sldChg chg="addSp delSp modSp mod setBg">
        <pc:chgData name="Laverne Walker" userId="d5031133-77de-4c48-bdfe-f61d33eb3bed" providerId="ADAL" clId="{BA421ED3-84A2-4DDE-ABAF-BACFDB97997B}" dt="2025-03-14T16:52:49.777" v="103" actId="26606"/>
        <pc:sldMkLst>
          <pc:docMk/>
          <pc:sldMk cId="639862198" sldId="256"/>
        </pc:sldMkLst>
        <pc:spChg chg="mod">
          <ac:chgData name="Laverne Walker" userId="d5031133-77de-4c48-bdfe-f61d33eb3bed" providerId="ADAL" clId="{BA421ED3-84A2-4DDE-ABAF-BACFDB97997B}" dt="2025-03-14T16:52:49.777" v="103" actId="26606"/>
          <ac:spMkLst>
            <pc:docMk/>
            <pc:sldMk cId="639862198" sldId="256"/>
            <ac:spMk id="2" creationId="{87973A7F-5474-3F3C-F2C9-E93132732B7F}"/>
          </ac:spMkLst>
        </pc:spChg>
        <pc:spChg chg="mod">
          <ac:chgData name="Laverne Walker" userId="d5031133-77de-4c48-bdfe-f61d33eb3bed" providerId="ADAL" clId="{BA421ED3-84A2-4DDE-ABAF-BACFDB97997B}" dt="2025-03-14T16:52:49.777" v="103" actId="26606"/>
          <ac:spMkLst>
            <pc:docMk/>
            <pc:sldMk cId="639862198" sldId="256"/>
            <ac:spMk id="3" creationId="{CFAC75B4-1CEB-6D53-A69E-F421720EA259}"/>
          </ac:spMkLst>
        </pc:spChg>
        <pc:spChg chg="add">
          <ac:chgData name="Laverne Walker" userId="d5031133-77de-4c48-bdfe-f61d33eb3bed" providerId="ADAL" clId="{BA421ED3-84A2-4DDE-ABAF-BACFDB97997B}" dt="2025-03-14T16:52:49.777" v="103" actId="26606"/>
          <ac:spMkLst>
            <pc:docMk/>
            <pc:sldMk cId="639862198" sldId="256"/>
            <ac:spMk id="6" creationId="{D0461F72-A27E-48C5-A99A-B5EEDA7456F9}"/>
          </ac:spMkLst>
        </pc:spChg>
        <pc:spChg chg="add">
          <ac:chgData name="Laverne Walker" userId="d5031133-77de-4c48-bdfe-f61d33eb3bed" providerId="ADAL" clId="{BA421ED3-84A2-4DDE-ABAF-BACFDB97997B}" dt="2025-03-14T16:52:49.777" v="103" actId="26606"/>
          <ac:spMkLst>
            <pc:docMk/>
            <pc:sldMk cId="639862198" sldId="256"/>
            <ac:spMk id="7" creationId="{DF382E8D-312B-4792-A211-0BDE37F6F5F7}"/>
          </ac:spMkLst>
        </pc:spChg>
        <pc:spChg chg="add">
          <ac:chgData name="Laverne Walker" userId="d5031133-77de-4c48-bdfe-f61d33eb3bed" providerId="ADAL" clId="{BA421ED3-84A2-4DDE-ABAF-BACFDB97997B}" dt="2025-03-14T16:52:49.777" v="103" actId="26606"/>
          <ac:spMkLst>
            <pc:docMk/>
            <pc:sldMk cId="639862198" sldId="256"/>
            <ac:spMk id="8" creationId="{036F9B07-02BE-4BD5-BA9D-E91B8A456BEA}"/>
          </ac:spMkLst>
        </pc:spChg>
        <pc:spChg chg="add del">
          <ac:chgData name="Laverne Walker" userId="d5031133-77de-4c48-bdfe-f61d33eb3bed" providerId="ADAL" clId="{BA421ED3-84A2-4DDE-ABAF-BACFDB97997B}" dt="2025-03-14T16:08:49.299" v="1" actId="26606"/>
          <ac:spMkLst>
            <pc:docMk/>
            <pc:sldMk cId="639862198" sldId="256"/>
            <ac:spMk id="9" creationId="{76906711-0AFB-47DD-A4B6-4E94B38B8C91}"/>
          </ac:spMkLst>
        </pc:spChg>
        <pc:spChg chg="add del">
          <ac:chgData name="Laverne Walker" userId="d5031133-77de-4c48-bdfe-f61d33eb3bed" providerId="ADAL" clId="{BA421ED3-84A2-4DDE-ABAF-BACFDB97997B}" dt="2025-03-14T16:08:49.299" v="1" actId="26606"/>
          <ac:spMkLst>
            <pc:docMk/>
            <pc:sldMk cId="639862198" sldId="256"/>
            <ac:spMk id="11" creationId="{AA91F649-894C-41F6-A21D-3D1AC558E934}"/>
          </ac:spMkLst>
        </pc:spChg>
        <pc:spChg chg="add del">
          <ac:chgData name="Laverne Walker" userId="d5031133-77de-4c48-bdfe-f61d33eb3bed" providerId="ADAL" clId="{BA421ED3-84A2-4DDE-ABAF-BACFDB97997B}" dt="2025-03-14T16:08:49.299" v="1" actId="26606"/>
          <ac:spMkLst>
            <pc:docMk/>
            <pc:sldMk cId="639862198" sldId="256"/>
            <ac:spMk id="13" creationId="{56037404-66BD-46B5-9323-1B531319671A}"/>
          </ac:spMkLst>
        </pc:spChg>
        <pc:picChg chg="mod">
          <ac:chgData name="Laverne Walker" userId="d5031133-77de-4c48-bdfe-f61d33eb3bed" providerId="ADAL" clId="{BA421ED3-84A2-4DDE-ABAF-BACFDB97997B}" dt="2025-03-14T16:52:49.777" v="103" actId="26606"/>
          <ac:picMkLst>
            <pc:docMk/>
            <pc:sldMk cId="639862198" sldId="256"/>
            <ac:picMk id="4" creationId="{8511742F-EFF8-F879-E116-FBE8AD51E8C7}"/>
          </ac:picMkLst>
        </pc:picChg>
      </pc:sldChg>
      <pc:sldChg chg="addSp delSp modSp mod setBg">
        <pc:chgData name="Laverne Walker" userId="d5031133-77de-4c48-bdfe-f61d33eb3bed" providerId="ADAL" clId="{BA421ED3-84A2-4DDE-ABAF-BACFDB97997B}" dt="2025-03-14T16:48:48.190" v="96" actId="26606"/>
        <pc:sldMkLst>
          <pc:docMk/>
          <pc:sldMk cId="3842342956" sldId="257"/>
        </pc:sldMkLst>
        <pc:spChg chg="mod">
          <ac:chgData name="Laverne Walker" userId="d5031133-77de-4c48-bdfe-f61d33eb3bed" providerId="ADAL" clId="{BA421ED3-84A2-4DDE-ABAF-BACFDB97997B}" dt="2025-03-14T16:48:48.190" v="96" actId="26606"/>
          <ac:spMkLst>
            <pc:docMk/>
            <pc:sldMk cId="3842342956" sldId="257"/>
            <ac:spMk id="2" creationId="{B3AC951A-F891-8EE1-ADC8-3314D882E06D}"/>
          </ac:spMkLst>
        </pc:spChg>
        <pc:spChg chg="mod">
          <ac:chgData name="Laverne Walker" userId="d5031133-77de-4c48-bdfe-f61d33eb3bed" providerId="ADAL" clId="{BA421ED3-84A2-4DDE-ABAF-BACFDB97997B}" dt="2025-03-14T16:48:48.190" v="96" actId="26606"/>
          <ac:spMkLst>
            <pc:docMk/>
            <pc:sldMk cId="3842342956" sldId="257"/>
            <ac:spMk id="3" creationId="{AF57C1D3-CD8F-D029-E759-DE2912E97E08}"/>
          </ac:spMkLst>
        </pc:spChg>
        <pc:spChg chg="add del">
          <ac:chgData name="Laverne Walker" userId="d5031133-77de-4c48-bdfe-f61d33eb3bed" providerId="ADAL" clId="{BA421ED3-84A2-4DDE-ABAF-BACFDB97997B}" dt="2025-03-14T16:48:48.190" v="96" actId="26606"/>
          <ac:spMkLst>
            <pc:docMk/>
            <pc:sldMk cId="3842342956" sldId="257"/>
            <ac:spMk id="8" creationId="{09588DA8-065E-4F6F-8EFD-43104AB2E0CF}"/>
          </ac:spMkLst>
        </pc:spChg>
        <pc:spChg chg="add del">
          <ac:chgData name="Laverne Walker" userId="d5031133-77de-4c48-bdfe-f61d33eb3bed" providerId="ADAL" clId="{BA421ED3-84A2-4DDE-ABAF-BACFDB97997B}" dt="2025-03-14T16:48:48.190" v="96" actId="26606"/>
          <ac:spMkLst>
            <pc:docMk/>
            <pc:sldMk cId="3842342956" sldId="257"/>
            <ac:spMk id="10" creationId="{C4285719-470E-454C-AF62-8323075F1F5B}"/>
          </ac:spMkLst>
        </pc:spChg>
        <pc:spChg chg="add del">
          <ac:chgData name="Laverne Walker" userId="d5031133-77de-4c48-bdfe-f61d33eb3bed" providerId="ADAL" clId="{BA421ED3-84A2-4DDE-ABAF-BACFDB97997B}" dt="2025-03-14T16:48:48.190" v="96" actId="26606"/>
          <ac:spMkLst>
            <pc:docMk/>
            <pc:sldMk cId="3842342956" sldId="257"/>
            <ac:spMk id="12" creationId="{CD9FE4EF-C4D8-49A0-B2FF-81D8DB7D8A24}"/>
          </ac:spMkLst>
        </pc:spChg>
        <pc:spChg chg="add del">
          <ac:chgData name="Laverne Walker" userId="d5031133-77de-4c48-bdfe-f61d33eb3bed" providerId="ADAL" clId="{BA421ED3-84A2-4DDE-ABAF-BACFDB97997B}" dt="2025-03-14T16:48:48.190" v="96" actId="26606"/>
          <ac:spMkLst>
            <pc:docMk/>
            <pc:sldMk cId="3842342956" sldId="257"/>
            <ac:spMk id="14" creationId="{4300840D-0A0B-4512-BACA-B439D5B9C57C}"/>
          </ac:spMkLst>
        </pc:spChg>
        <pc:spChg chg="add del">
          <ac:chgData name="Laverne Walker" userId="d5031133-77de-4c48-bdfe-f61d33eb3bed" providerId="ADAL" clId="{BA421ED3-84A2-4DDE-ABAF-BACFDB97997B}" dt="2025-03-14T16:48:48.190" v="96" actId="26606"/>
          <ac:spMkLst>
            <pc:docMk/>
            <pc:sldMk cId="3842342956" sldId="257"/>
            <ac:spMk id="16" creationId="{D2B78728-A580-49A7-84F9-6EF6F583ADE0}"/>
          </ac:spMkLst>
        </pc:spChg>
        <pc:spChg chg="add del">
          <ac:chgData name="Laverne Walker" userId="d5031133-77de-4c48-bdfe-f61d33eb3bed" providerId="ADAL" clId="{BA421ED3-84A2-4DDE-ABAF-BACFDB97997B}" dt="2025-03-14T16:48:48.190" v="96" actId="26606"/>
          <ac:spMkLst>
            <pc:docMk/>
            <pc:sldMk cId="3842342956" sldId="257"/>
            <ac:spMk id="18" creationId="{38FAA1A1-D861-433F-88FA-1E9D6FD31D11}"/>
          </ac:spMkLst>
        </pc:spChg>
        <pc:spChg chg="add del">
          <ac:chgData name="Laverne Walker" userId="d5031133-77de-4c48-bdfe-f61d33eb3bed" providerId="ADAL" clId="{BA421ED3-84A2-4DDE-ABAF-BACFDB97997B}" dt="2025-03-14T16:48:48.190" v="96" actId="26606"/>
          <ac:spMkLst>
            <pc:docMk/>
            <pc:sldMk cId="3842342956" sldId="257"/>
            <ac:spMk id="20" creationId="{8D71EDA1-87BF-4D5D-AB79-F346FD19278A}"/>
          </ac:spMkLst>
        </pc:spChg>
        <pc:spChg chg="add">
          <ac:chgData name="Laverne Walker" userId="d5031133-77de-4c48-bdfe-f61d33eb3bed" providerId="ADAL" clId="{BA421ED3-84A2-4DDE-ABAF-BACFDB97997B}" dt="2025-03-14T16:48:48.190" v="96" actId="26606"/>
          <ac:spMkLst>
            <pc:docMk/>
            <pc:sldMk cId="3842342956" sldId="257"/>
            <ac:spMk id="25" creationId="{18873D23-2DCF-4B31-A009-95721C06E8E1}"/>
          </ac:spMkLst>
        </pc:spChg>
      </pc:sldChg>
      <pc:sldChg chg="addSp modSp mod setBg">
        <pc:chgData name="Laverne Walker" userId="d5031133-77de-4c48-bdfe-f61d33eb3bed" providerId="ADAL" clId="{BA421ED3-84A2-4DDE-ABAF-BACFDB97997B}" dt="2025-03-14T16:55:40.637" v="104" actId="20577"/>
        <pc:sldMkLst>
          <pc:docMk/>
          <pc:sldMk cId="1738090175" sldId="258"/>
        </pc:sldMkLst>
        <pc:spChg chg="mod">
          <ac:chgData name="Laverne Walker" userId="d5031133-77de-4c48-bdfe-f61d33eb3bed" providerId="ADAL" clId="{BA421ED3-84A2-4DDE-ABAF-BACFDB97997B}" dt="2025-03-14T16:10:22.104" v="2" actId="26606"/>
          <ac:spMkLst>
            <pc:docMk/>
            <pc:sldMk cId="1738090175" sldId="258"/>
            <ac:spMk id="2" creationId="{6BF30423-45EF-058F-2638-7D56C8974C83}"/>
          </ac:spMkLst>
        </pc:spChg>
        <pc:spChg chg="mod">
          <ac:chgData name="Laverne Walker" userId="d5031133-77de-4c48-bdfe-f61d33eb3bed" providerId="ADAL" clId="{BA421ED3-84A2-4DDE-ABAF-BACFDB97997B}" dt="2025-03-14T16:55:40.637" v="104" actId="20577"/>
          <ac:spMkLst>
            <pc:docMk/>
            <pc:sldMk cId="1738090175" sldId="258"/>
            <ac:spMk id="3" creationId="{201317B2-19D0-667F-2E00-909196735E2A}"/>
          </ac:spMkLst>
        </pc:spChg>
        <pc:spChg chg="add">
          <ac:chgData name="Laverne Walker" userId="d5031133-77de-4c48-bdfe-f61d33eb3bed" providerId="ADAL" clId="{BA421ED3-84A2-4DDE-ABAF-BACFDB97997B}" dt="2025-03-14T16:10:22.104" v="2" actId="26606"/>
          <ac:spMkLst>
            <pc:docMk/>
            <pc:sldMk cId="1738090175" sldId="258"/>
            <ac:spMk id="8" creationId="{09588DA8-065E-4F6F-8EFD-43104AB2E0CF}"/>
          </ac:spMkLst>
        </pc:spChg>
        <pc:spChg chg="add">
          <ac:chgData name="Laverne Walker" userId="d5031133-77de-4c48-bdfe-f61d33eb3bed" providerId="ADAL" clId="{BA421ED3-84A2-4DDE-ABAF-BACFDB97997B}" dt="2025-03-14T16:10:22.104" v="2" actId="26606"/>
          <ac:spMkLst>
            <pc:docMk/>
            <pc:sldMk cId="1738090175" sldId="258"/>
            <ac:spMk id="10" creationId="{C4285719-470E-454C-AF62-8323075F1F5B}"/>
          </ac:spMkLst>
        </pc:spChg>
        <pc:spChg chg="add">
          <ac:chgData name="Laverne Walker" userId="d5031133-77de-4c48-bdfe-f61d33eb3bed" providerId="ADAL" clId="{BA421ED3-84A2-4DDE-ABAF-BACFDB97997B}" dt="2025-03-14T16:10:22.104" v="2" actId="26606"/>
          <ac:spMkLst>
            <pc:docMk/>
            <pc:sldMk cId="1738090175" sldId="258"/>
            <ac:spMk id="12" creationId="{CD9FE4EF-C4D8-49A0-B2FF-81D8DB7D8A24}"/>
          </ac:spMkLst>
        </pc:spChg>
        <pc:spChg chg="add">
          <ac:chgData name="Laverne Walker" userId="d5031133-77de-4c48-bdfe-f61d33eb3bed" providerId="ADAL" clId="{BA421ED3-84A2-4DDE-ABAF-BACFDB97997B}" dt="2025-03-14T16:10:22.104" v="2" actId="26606"/>
          <ac:spMkLst>
            <pc:docMk/>
            <pc:sldMk cId="1738090175" sldId="258"/>
            <ac:spMk id="14" creationId="{4300840D-0A0B-4512-BACA-B439D5B9C57C}"/>
          </ac:spMkLst>
        </pc:spChg>
        <pc:spChg chg="add">
          <ac:chgData name="Laverne Walker" userId="d5031133-77de-4c48-bdfe-f61d33eb3bed" providerId="ADAL" clId="{BA421ED3-84A2-4DDE-ABAF-BACFDB97997B}" dt="2025-03-14T16:10:22.104" v="2" actId="26606"/>
          <ac:spMkLst>
            <pc:docMk/>
            <pc:sldMk cId="1738090175" sldId="258"/>
            <ac:spMk id="16" creationId="{D2B78728-A580-49A7-84F9-6EF6F583ADE0}"/>
          </ac:spMkLst>
        </pc:spChg>
        <pc:spChg chg="add">
          <ac:chgData name="Laverne Walker" userId="d5031133-77de-4c48-bdfe-f61d33eb3bed" providerId="ADAL" clId="{BA421ED3-84A2-4DDE-ABAF-BACFDB97997B}" dt="2025-03-14T16:10:22.104" v="2" actId="26606"/>
          <ac:spMkLst>
            <pc:docMk/>
            <pc:sldMk cId="1738090175" sldId="258"/>
            <ac:spMk id="18" creationId="{38FAA1A1-D861-433F-88FA-1E9D6FD31D11}"/>
          </ac:spMkLst>
        </pc:spChg>
        <pc:spChg chg="add">
          <ac:chgData name="Laverne Walker" userId="d5031133-77de-4c48-bdfe-f61d33eb3bed" providerId="ADAL" clId="{BA421ED3-84A2-4DDE-ABAF-BACFDB97997B}" dt="2025-03-14T16:10:22.104" v="2" actId="26606"/>
          <ac:spMkLst>
            <pc:docMk/>
            <pc:sldMk cId="1738090175" sldId="258"/>
            <ac:spMk id="20" creationId="{8D71EDA1-87BF-4D5D-AB79-F346FD19278A}"/>
          </ac:spMkLst>
        </pc:spChg>
      </pc:sldChg>
      <pc:sldChg chg="addSp delSp modSp mod setBg">
        <pc:chgData name="Laverne Walker" userId="d5031133-77de-4c48-bdfe-f61d33eb3bed" providerId="ADAL" clId="{BA421ED3-84A2-4DDE-ABAF-BACFDB97997B}" dt="2025-03-14T16:18:20.769" v="68" actId="26606"/>
        <pc:sldMkLst>
          <pc:docMk/>
          <pc:sldMk cId="79716188" sldId="259"/>
        </pc:sldMkLst>
        <pc:spChg chg="mod">
          <ac:chgData name="Laverne Walker" userId="d5031133-77de-4c48-bdfe-f61d33eb3bed" providerId="ADAL" clId="{BA421ED3-84A2-4DDE-ABAF-BACFDB97997B}" dt="2025-03-14T16:18:20.769" v="68" actId="26606"/>
          <ac:spMkLst>
            <pc:docMk/>
            <pc:sldMk cId="79716188" sldId="259"/>
            <ac:spMk id="2" creationId="{E4F418AA-BDB9-1416-033D-3A864404DB54}"/>
          </ac:spMkLst>
        </pc:spChg>
        <pc:spChg chg="del">
          <ac:chgData name="Laverne Walker" userId="d5031133-77de-4c48-bdfe-f61d33eb3bed" providerId="ADAL" clId="{BA421ED3-84A2-4DDE-ABAF-BACFDB97997B}" dt="2025-03-14T16:18:20.769" v="68" actId="26606"/>
          <ac:spMkLst>
            <pc:docMk/>
            <pc:sldMk cId="79716188" sldId="259"/>
            <ac:spMk id="3" creationId="{46A6BEB2-AFF9-7296-64B1-10F6E5DEE5FA}"/>
          </ac:spMkLst>
        </pc:spChg>
        <pc:spChg chg="add">
          <ac:chgData name="Laverne Walker" userId="d5031133-77de-4c48-bdfe-f61d33eb3bed" providerId="ADAL" clId="{BA421ED3-84A2-4DDE-ABAF-BACFDB97997B}" dt="2025-03-14T16:18:20.769" v="68" actId="26606"/>
          <ac:spMkLst>
            <pc:docMk/>
            <pc:sldMk cId="79716188" sldId="259"/>
            <ac:spMk id="9" creationId="{BACC6370-2D7E-4714-9D71-7542949D7D5D}"/>
          </ac:spMkLst>
        </pc:spChg>
        <pc:spChg chg="add">
          <ac:chgData name="Laverne Walker" userId="d5031133-77de-4c48-bdfe-f61d33eb3bed" providerId="ADAL" clId="{BA421ED3-84A2-4DDE-ABAF-BACFDB97997B}" dt="2025-03-14T16:18:20.769" v="68" actId="26606"/>
          <ac:spMkLst>
            <pc:docMk/>
            <pc:sldMk cId="79716188" sldId="259"/>
            <ac:spMk id="11" creationId="{F68B3F68-107C-434F-AA38-110D5EA91B85}"/>
          </ac:spMkLst>
        </pc:spChg>
        <pc:spChg chg="add">
          <ac:chgData name="Laverne Walker" userId="d5031133-77de-4c48-bdfe-f61d33eb3bed" providerId="ADAL" clId="{BA421ED3-84A2-4DDE-ABAF-BACFDB97997B}" dt="2025-03-14T16:18:20.769" v="68" actId="26606"/>
          <ac:spMkLst>
            <pc:docMk/>
            <pc:sldMk cId="79716188" sldId="259"/>
            <ac:spMk id="13" creationId="{AAD0DBB9-1A4B-4391-81D4-CB19F9AB918A}"/>
          </ac:spMkLst>
        </pc:spChg>
        <pc:spChg chg="add">
          <ac:chgData name="Laverne Walker" userId="d5031133-77de-4c48-bdfe-f61d33eb3bed" providerId="ADAL" clId="{BA421ED3-84A2-4DDE-ABAF-BACFDB97997B}" dt="2025-03-14T16:18:20.769" v="68" actId="26606"/>
          <ac:spMkLst>
            <pc:docMk/>
            <pc:sldMk cId="79716188" sldId="259"/>
            <ac:spMk id="15" creationId="{063BBA22-50EA-4C4D-BE05-F1CE4E63AA56}"/>
          </ac:spMkLst>
        </pc:spChg>
        <pc:graphicFrameChg chg="add">
          <ac:chgData name="Laverne Walker" userId="d5031133-77de-4c48-bdfe-f61d33eb3bed" providerId="ADAL" clId="{BA421ED3-84A2-4DDE-ABAF-BACFDB97997B}" dt="2025-03-14T16:18:20.769" v="68" actId="26606"/>
          <ac:graphicFrameMkLst>
            <pc:docMk/>
            <pc:sldMk cId="79716188" sldId="259"/>
            <ac:graphicFrameMk id="5" creationId="{C458A43D-2E5A-2108-2827-E4A0C0369152}"/>
          </ac:graphicFrameMkLst>
        </pc:graphicFrameChg>
      </pc:sldChg>
      <pc:sldChg chg="addSp delSp modSp mod setBg">
        <pc:chgData name="Laverne Walker" userId="d5031133-77de-4c48-bdfe-f61d33eb3bed" providerId="ADAL" clId="{BA421ED3-84A2-4DDE-ABAF-BACFDB97997B}" dt="2025-03-14T16:48:15.432" v="95" actId="26606"/>
        <pc:sldMkLst>
          <pc:docMk/>
          <pc:sldMk cId="1371572586" sldId="260"/>
        </pc:sldMkLst>
        <pc:spChg chg="mod">
          <ac:chgData name="Laverne Walker" userId="d5031133-77de-4c48-bdfe-f61d33eb3bed" providerId="ADAL" clId="{BA421ED3-84A2-4DDE-ABAF-BACFDB97997B}" dt="2025-03-14T16:48:15.432" v="95" actId="26606"/>
          <ac:spMkLst>
            <pc:docMk/>
            <pc:sldMk cId="1371572586" sldId="260"/>
            <ac:spMk id="2" creationId="{DD474981-8862-AB44-9997-06D7ED582E09}"/>
          </ac:spMkLst>
        </pc:spChg>
        <pc:spChg chg="del">
          <ac:chgData name="Laverne Walker" userId="d5031133-77de-4c48-bdfe-f61d33eb3bed" providerId="ADAL" clId="{BA421ED3-84A2-4DDE-ABAF-BACFDB97997B}" dt="2025-03-14T16:48:15.432" v="95" actId="26606"/>
          <ac:spMkLst>
            <pc:docMk/>
            <pc:sldMk cId="1371572586" sldId="260"/>
            <ac:spMk id="3" creationId="{3C4F8767-364E-7ED5-46FF-1F8AEE32AAF7}"/>
          </ac:spMkLst>
        </pc:spChg>
        <pc:spChg chg="add">
          <ac:chgData name="Laverne Walker" userId="d5031133-77de-4c48-bdfe-f61d33eb3bed" providerId="ADAL" clId="{BA421ED3-84A2-4DDE-ABAF-BACFDB97997B}" dt="2025-03-14T16:48:15.432" v="95" actId="26606"/>
          <ac:spMkLst>
            <pc:docMk/>
            <pc:sldMk cId="1371572586" sldId="260"/>
            <ac:spMk id="10" creationId="{E51BA4DF-2BD4-4EC2-B1DB-B27C8AC71864}"/>
          </ac:spMkLst>
        </pc:spChg>
        <pc:graphicFrameChg chg="add">
          <ac:chgData name="Laverne Walker" userId="d5031133-77de-4c48-bdfe-f61d33eb3bed" providerId="ADAL" clId="{BA421ED3-84A2-4DDE-ABAF-BACFDB97997B}" dt="2025-03-14T16:48:15.432" v="95" actId="26606"/>
          <ac:graphicFrameMkLst>
            <pc:docMk/>
            <pc:sldMk cId="1371572586" sldId="260"/>
            <ac:graphicFrameMk id="5" creationId="{9FF86DC6-302B-E103-FA70-CD2E2F8B2717}"/>
          </ac:graphicFrameMkLst>
        </pc:graphicFrameChg>
        <pc:picChg chg="add">
          <ac:chgData name="Laverne Walker" userId="d5031133-77de-4c48-bdfe-f61d33eb3bed" providerId="ADAL" clId="{BA421ED3-84A2-4DDE-ABAF-BACFDB97997B}" dt="2025-03-14T16:48:15.432" v="95" actId="26606"/>
          <ac:picMkLst>
            <pc:docMk/>
            <pc:sldMk cId="1371572586" sldId="260"/>
            <ac:picMk id="6" creationId="{86DDAC57-1DE3-48C4-6B0C-2B2A28BE07BD}"/>
          </ac:picMkLst>
        </pc:picChg>
      </pc:sldChg>
      <pc:sldChg chg="addSp delSp modSp mod setBg">
        <pc:chgData name="Laverne Walker" userId="d5031133-77de-4c48-bdfe-f61d33eb3bed" providerId="ADAL" clId="{BA421ED3-84A2-4DDE-ABAF-BACFDB97997B}" dt="2025-03-14T16:49:49.544" v="99" actId="26606"/>
        <pc:sldMkLst>
          <pc:docMk/>
          <pc:sldMk cId="2427246072" sldId="261"/>
        </pc:sldMkLst>
        <pc:spChg chg="add del">
          <ac:chgData name="Laverne Walker" userId="d5031133-77de-4c48-bdfe-f61d33eb3bed" providerId="ADAL" clId="{BA421ED3-84A2-4DDE-ABAF-BACFDB97997B}" dt="2025-03-14T16:49:49.516" v="98" actId="26606"/>
          <ac:spMkLst>
            <pc:docMk/>
            <pc:sldMk cId="2427246072" sldId="261"/>
            <ac:spMk id="9" creationId="{32BC26D8-82FB-445E-AA49-62A77D7C1EE0}"/>
          </ac:spMkLst>
        </pc:spChg>
        <pc:spChg chg="add del">
          <ac:chgData name="Laverne Walker" userId="d5031133-77de-4c48-bdfe-f61d33eb3bed" providerId="ADAL" clId="{BA421ED3-84A2-4DDE-ABAF-BACFDB97997B}" dt="2025-03-14T16:49:49.516" v="98" actId="26606"/>
          <ac:spMkLst>
            <pc:docMk/>
            <pc:sldMk cId="2427246072" sldId="261"/>
            <ac:spMk id="11" creationId="{CB44330D-EA18-4254-AA95-EB49948539B8}"/>
          </ac:spMkLst>
        </pc:spChg>
        <pc:graphicFrameChg chg="mod modGraphic">
          <ac:chgData name="Laverne Walker" userId="d5031133-77de-4c48-bdfe-f61d33eb3bed" providerId="ADAL" clId="{BA421ED3-84A2-4DDE-ABAF-BACFDB97997B}" dt="2025-03-14T16:49:49.544" v="99" actId="26606"/>
          <ac:graphicFrameMkLst>
            <pc:docMk/>
            <pc:sldMk cId="2427246072" sldId="261"/>
            <ac:graphicFrameMk id="4" creationId="{1876B2B7-38C3-D4E5-AEB4-B5C6906AE7C3}"/>
          </ac:graphicFrameMkLst>
        </pc:graphicFrameChg>
      </pc:sldChg>
      <pc:sldChg chg="addSp modSp mod setBg">
        <pc:chgData name="Laverne Walker" userId="d5031133-77de-4c48-bdfe-f61d33eb3bed" providerId="ADAL" clId="{BA421ED3-84A2-4DDE-ABAF-BACFDB97997B}" dt="2025-03-14T16:50:41.167" v="101" actId="26606"/>
        <pc:sldMkLst>
          <pc:docMk/>
          <pc:sldMk cId="861490767" sldId="262"/>
        </pc:sldMkLst>
        <pc:spChg chg="mod">
          <ac:chgData name="Laverne Walker" userId="d5031133-77de-4c48-bdfe-f61d33eb3bed" providerId="ADAL" clId="{BA421ED3-84A2-4DDE-ABAF-BACFDB97997B}" dt="2025-03-14T16:50:41.167" v="101" actId="26606"/>
          <ac:spMkLst>
            <pc:docMk/>
            <pc:sldMk cId="861490767" sldId="262"/>
            <ac:spMk id="2" creationId="{B767BE08-A566-86D2-7867-D395BC0B4A15}"/>
          </ac:spMkLst>
        </pc:spChg>
        <pc:spChg chg="mod">
          <ac:chgData name="Laverne Walker" userId="d5031133-77de-4c48-bdfe-f61d33eb3bed" providerId="ADAL" clId="{BA421ED3-84A2-4DDE-ABAF-BACFDB97997B}" dt="2025-03-14T16:50:41.167" v="101" actId="26606"/>
          <ac:spMkLst>
            <pc:docMk/>
            <pc:sldMk cId="861490767" sldId="262"/>
            <ac:spMk id="3" creationId="{E767083A-53E8-7357-B99B-666352F1AA9F}"/>
          </ac:spMkLst>
        </pc:spChg>
        <pc:spChg chg="add">
          <ac:chgData name="Laverne Walker" userId="d5031133-77de-4c48-bdfe-f61d33eb3bed" providerId="ADAL" clId="{BA421ED3-84A2-4DDE-ABAF-BACFDB97997B}" dt="2025-03-14T16:50:41.167" v="101" actId="26606"/>
          <ac:spMkLst>
            <pc:docMk/>
            <pc:sldMk cId="861490767" sldId="262"/>
            <ac:spMk id="8" creationId="{1BB867FF-FC45-48F7-8104-F89BE54909F1}"/>
          </ac:spMkLst>
        </pc:spChg>
        <pc:spChg chg="add">
          <ac:chgData name="Laverne Walker" userId="d5031133-77de-4c48-bdfe-f61d33eb3bed" providerId="ADAL" clId="{BA421ED3-84A2-4DDE-ABAF-BACFDB97997B}" dt="2025-03-14T16:50:41.167" v="101" actId="26606"/>
          <ac:spMkLst>
            <pc:docMk/>
            <pc:sldMk cId="861490767" sldId="262"/>
            <ac:spMk id="10" creationId="{8BB56887-D0D5-4F0C-9E19-7247EB83C8B7}"/>
          </ac:spMkLst>
        </pc:spChg>
        <pc:spChg chg="add">
          <ac:chgData name="Laverne Walker" userId="d5031133-77de-4c48-bdfe-f61d33eb3bed" providerId="ADAL" clId="{BA421ED3-84A2-4DDE-ABAF-BACFDB97997B}" dt="2025-03-14T16:50:41.167" v="101" actId="26606"/>
          <ac:spMkLst>
            <pc:docMk/>
            <pc:sldMk cId="861490767" sldId="262"/>
            <ac:spMk id="12" creationId="{081E4A58-353D-44AE-B2FC-2A74E2E400F7}"/>
          </ac:spMkLst>
        </pc:spChg>
      </pc:sldChg>
      <pc:sldChg chg="addSp delSp modSp mod setBg">
        <pc:chgData name="Laverne Walker" userId="d5031133-77de-4c48-bdfe-f61d33eb3bed" providerId="ADAL" clId="{BA421ED3-84A2-4DDE-ABAF-BACFDB97997B}" dt="2025-03-14T16:50:45.734" v="102" actId="26606"/>
        <pc:sldMkLst>
          <pc:docMk/>
          <pc:sldMk cId="1146834951" sldId="263"/>
        </pc:sldMkLst>
        <pc:spChg chg="mod">
          <ac:chgData name="Laverne Walker" userId="d5031133-77de-4c48-bdfe-f61d33eb3bed" providerId="ADAL" clId="{BA421ED3-84A2-4DDE-ABAF-BACFDB97997B}" dt="2025-03-14T16:50:45.734" v="102" actId="26606"/>
          <ac:spMkLst>
            <pc:docMk/>
            <pc:sldMk cId="1146834951" sldId="263"/>
            <ac:spMk id="2" creationId="{D7EB186F-E89E-55E4-E353-387CB79949B0}"/>
          </ac:spMkLst>
        </pc:spChg>
        <pc:spChg chg="mod">
          <ac:chgData name="Laverne Walker" userId="d5031133-77de-4c48-bdfe-f61d33eb3bed" providerId="ADAL" clId="{BA421ED3-84A2-4DDE-ABAF-BACFDB97997B}" dt="2025-03-14T16:50:45.734" v="102" actId="26606"/>
          <ac:spMkLst>
            <pc:docMk/>
            <pc:sldMk cId="1146834951" sldId="263"/>
            <ac:spMk id="3" creationId="{DBE878F8-BCEA-8AEA-7555-BC431F741A10}"/>
          </ac:spMkLst>
        </pc:spChg>
        <pc:spChg chg="add del">
          <ac:chgData name="Laverne Walker" userId="d5031133-77de-4c48-bdfe-f61d33eb3bed" providerId="ADAL" clId="{BA421ED3-84A2-4DDE-ABAF-BACFDB97997B}" dt="2025-03-14T16:50:45.734" v="102" actId="26606"/>
          <ac:spMkLst>
            <pc:docMk/>
            <pc:sldMk cId="1146834951" sldId="263"/>
            <ac:spMk id="8" creationId="{100EDD19-6802-4EC3-95CE-CFFAB042CFD6}"/>
          </ac:spMkLst>
        </pc:spChg>
        <pc:spChg chg="add del">
          <ac:chgData name="Laverne Walker" userId="d5031133-77de-4c48-bdfe-f61d33eb3bed" providerId="ADAL" clId="{BA421ED3-84A2-4DDE-ABAF-BACFDB97997B}" dt="2025-03-14T16:50:45.734" v="102" actId="26606"/>
          <ac:spMkLst>
            <pc:docMk/>
            <pc:sldMk cId="1146834951" sldId="263"/>
            <ac:spMk id="10" creationId="{DB17E863-922E-4C26-BD64-E8FD41D28661}"/>
          </ac:spMkLst>
        </pc:spChg>
        <pc:spChg chg="add">
          <ac:chgData name="Laverne Walker" userId="d5031133-77de-4c48-bdfe-f61d33eb3bed" providerId="ADAL" clId="{BA421ED3-84A2-4DDE-ABAF-BACFDB97997B}" dt="2025-03-14T16:50:45.734" v="102" actId="26606"/>
          <ac:spMkLst>
            <pc:docMk/>
            <pc:sldMk cId="1146834951" sldId="263"/>
            <ac:spMk id="15" creationId="{1BB867FF-FC45-48F7-8104-F89BE54909F1}"/>
          </ac:spMkLst>
        </pc:spChg>
        <pc:spChg chg="add">
          <ac:chgData name="Laverne Walker" userId="d5031133-77de-4c48-bdfe-f61d33eb3bed" providerId="ADAL" clId="{BA421ED3-84A2-4DDE-ABAF-BACFDB97997B}" dt="2025-03-14T16:50:45.734" v="102" actId="26606"/>
          <ac:spMkLst>
            <pc:docMk/>
            <pc:sldMk cId="1146834951" sldId="263"/>
            <ac:spMk id="17" creationId="{8BB56887-D0D5-4F0C-9E19-7247EB83C8B7}"/>
          </ac:spMkLst>
        </pc:spChg>
        <pc:spChg chg="add">
          <ac:chgData name="Laverne Walker" userId="d5031133-77de-4c48-bdfe-f61d33eb3bed" providerId="ADAL" clId="{BA421ED3-84A2-4DDE-ABAF-BACFDB97997B}" dt="2025-03-14T16:50:45.734" v="102" actId="26606"/>
          <ac:spMkLst>
            <pc:docMk/>
            <pc:sldMk cId="1146834951" sldId="263"/>
            <ac:spMk id="19" creationId="{081E4A58-353D-44AE-B2FC-2A74E2E400F7}"/>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A4037B-CEB9-4F84-87AF-833B4D3B66EB}"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4D68A973-FE0D-48EA-9313-B5C781EACFEB}">
      <dgm:prSet/>
      <dgm:spPr/>
      <dgm:t>
        <a:bodyPr/>
        <a:lstStyle/>
        <a:p>
          <a:r>
            <a:rPr lang="en-US"/>
            <a:t>Desk-top review of working group TORs, STAC and COP reports and decisions.</a:t>
          </a:r>
        </a:p>
      </dgm:t>
    </dgm:pt>
    <dgm:pt modelId="{4183BC5D-6A89-482E-9357-50677807632B}" type="parTrans" cxnId="{0157470B-80E1-4D07-BADB-6AF1EFDD8D5A}">
      <dgm:prSet/>
      <dgm:spPr/>
      <dgm:t>
        <a:bodyPr/>
        <a:lstStyle/>
        <a:p>
          <a:endParaRPr lang="en-US"/>
        </a:p>
      </dgm:t>
    </dgm:pt>
    <dgm:pt modelId="{C7264B38-B8CB-4D73-B4E6-30E56B7D35D2}" type="sibTrans" cxnId="{0157470B-80E1-4D07-BADB-6AF1EFDD8D5A}">
      <dgm:prSet/>
      <dgm:spPr/>
      <dgm:t>
        <a:bodyPr/>
        <a:lstStyle/>
        <a:p>
          <a:endParaRPr lang="en-US"/>
        </a:p>
      </dgm:t>
    </dgm:pt>
    <dgm:pt modelId="{5FF27CDD-1C2A-461D-9049-772BB914E571}">
      <dgm:prSet/>
      <dgm:spPr/>
      <dgm:t>
        <a:bodyPr/>
        <a:lstStyle/>
        <a:p>
          <a:r>
            <a:rPr lang="en-US"/>
            <a:t>Interviews with working group members</a:t>
          </a:r>
        </a:p>
      </dgm:t>
    </dgm:pt>
    <dgm:pt modelId="{15578BF9-0FF9-4FA2-946D-B4C92293389D}" type="parTrans" cxnId="{F92238F2-BE31-4D11-93BF-43D370205865}">
      <dgm:prSet/>
      <dgm:spPr/>
      <dgm:t>
        <a:bodyPr/>
        <a:lstStyle/>
        <a:p>
          <a:endParaRPr lang="en-US"/>
        </a:p>
      </dgm:t>
    </dgm:pt>
    <dgm:pt modelId="{4A409073-4FB2-42B7-8925-1D89760B022E}" type="sibTrans" cxnId="{F92238F2-BE31-4D11-93BF-43D370205865}">
      <dgm:prSet/>
      <dgm:spPr/>
      <dgm:t>
        <a:bodyPr/>
        <a:lstStyle/>
        <a:p>
          <a:endParaRPr lang="en-US"/>
        </a:p>
      </dgm:t>
    </dgm:pt>
    <dgm:pt modelId="{2BFE8712-D91D-4020-800E-73700D4283ED}">
      <dgm:prSet/>
      <dgm:spPr/>
      <dgm:t>
        <a:bodyPr/>
        <a:lstStyle/>
        <a:p>
          <a:r>
            <a:rPr lang="en-US"/>
            <a:t>Reviewing the set up of working groups from other Regional Seas Programmes</a:t>
          </a:r>
        </a:p>
      </dgm:t>
    </dgm:pt>
    <dgm:pt modelId="{EA4DF6EA-30BB-4C49-88C2-763A3B0A8A70}" type="parTrans" cxnId="{4135ED32-0141-4ED9-969F-DFEFB8C434D0}">
      <dgm:prSet/>
      <dgm:spPr/>
      <dgm:t>
        <a:bodyPr/>
        <a:lstStyle/>
        <a:p>
          <a:endParaRPr lang="en-US"/>
        </a:p>
      </dgm:t>
    </dgm:pt>
    <dgm:pt modelId="{1993F110-7312-43CF-BD70-96E9DD3BB67E}" type="sibTrans" cxnId="{4135ED32-0141-4ED9-969F-DFEFB8C434D0}">
      <dgm:prSet/>
      <dgm:spPr/>
      <dgm:t>
        <a:bodyPr/>
        <a:lstStyle/>
        <a:p>
          <a:endParaRPr lang="en-US"/>
        </a:p>
      </dgm:t>
    </dgm:pt>
    <dgm:pt modelId="{BE522763-F8F0-44D0-8047-4C3886D368C7}" type="pres">
      <dgm:prSet presAssocID="{61A4037B-CEB9-4F84-87AF-833B4D3B66EB}" presName="hierChild1" presStyleCnt="0">
        <dgm:presLayoutVars>
          <dgm:chPref val="1"/>
          <dgm:dir/>
          <dgm:animOne val="branch"/>
          <dgm:animLvl val="lvl"/>
          <dgm:resizeHandles/>
        </dgm:presLayoutVars>
      </dgm:prSet>
      <dgm:spPr/>
    </dgm:pt>
    <dgm:pt modelId="{1066BC17-6FB5-4FE3-A768-50C5B8C24151}" type="pres">
      <dgm:prSet presAssocID="{4D68A973-FE0D-48EA-9313-B5C781EACFEB}" presName="hierRoot1" presStyleCnt="0"/>
      <dgm:spPr/>
    </dgm:pt>
    <dgm:pt modelId="{DB8044FC-8D06-4569-AE3E-CC1338D588FC}" type="pres">
      <dgm:prSet presAssocID="{4D68A973-FE0D-48EA-9313-B5C781EACFEB}" presName="composite" presStyleCnt="0"/>
      <dgm:spPr/>
    </dgm:pt>
    <dgm:pt modelId="{DEB787BC-0CDA-4244-8084-654BC407AB15}" type="pres">
      <dgm:prSet presAssocID="{4D68A973-FE0D-48EA-9313-B5C781EACFEB}" presName="background" presStyleLbl="node0" presStyleIdx="0" presStyleCnt="3"/>
      <dgm:spPr/>
    </dgm:pt>
    <dgm:pt modelId="{AFFE1B8E-E28C-4CF0-A01C-5B98438D9CE0}" type="pres">
      <dgm:prSet presAssocID="{4D68A973-FE0D-48EA-9313-B5C781EACFEB}" presName="text" presStyleLbl="fgAcc0" presStyleIdx="0" presStyleCnt="3">
        <dgm:presLayoutVars>
          <dgm:chPref val="3"/>
        </dgm:presLayoutVars>
      </dgm:prSet>
      <dgm:spPr/>
    </dgm:pt>
    <dgm:pt modelId="{30BEE69F-4B4B-4B1C-81C5-1844A912AEC1}" type="pres">
      <dgm:prSet presAssocID="{4D68A973-FE0D-48EA-9313-B5C781EACFEB}" presName="hierChild2" presStyleCnt="0"/>
      <dgm:spPr/>
    </dgm:pt>
    <dgm:pt modelId="{04373066-8AB3-4962-8B4E-D5603BC8ADA3}" type="pres">
      <dgm:prSet presAssocID="{5FF27CDD-1C2A-461D-9049-772BB914E571}" presName="hierRoot1" presStyleCnt="0"/>
      <dgm:spPr/>
    </dgm:pt>
    <dgm:pt modelId="{1A8A39D4-E4B0-44BD-8F93-0F3648C5D61D}" type="pres">
      <dgm:prSet presAssocID="{5FF27CDD-1C2A-461D-9049-772BB914E571}" presName="composite" presStyleCnt="0"/>
      <dgm:spPr/>
    </dgm:pt>
    <dgm:pt modelId="{BB42A487-0395-458A-BC47-A4570AE1F858}" type="pres">
      <dgm:prSet presAssocID="{5FF27CDD-1C2A-461D-9049-772BB914E571}" presName="background" presStyleLbl="node0" presStyleIdx="1" presStyleCnt="3"/>
      <dgm:spPr/>
    </dgm:pt>
    <dgm:pt modelId="{2508AA24-9F9B-46A9-BE29-2DBF3E0FD926}" type="pres">
      <dgm:prSet presAssocID="{5FF27CDD-1C2A-461D-9049-772BB914E571}" presName="text" presStyleLbl="fgAcc0" presStyleIdx="1" presStyleCnt="3">
        <dgm:presLayoutVars>
          <dgm:chPref val="3"/>
        </dgm:presLayoutVars>
      </dgm:prSet>
      <dgm:spPr/>
    </dgm:pt>
    <dgm:pt modelId="{D158E247-8378-43E8-AAD6-6DB8BD497FA2}" type="pres">
      <dgm:prSet presAssocID="{5FF27CDD-1C2A-461D-9049-772BB914E571}" presName="hierChild2" presStyleCnt="0"/>
      <dgm:spPr/>
    </dgm:pt>
    <dgm:pt modelId="{A06A1A16-A09E-4DEA-9622-D8EAB6DDD55D}" type="pres">
      <dgm:prSet presAssocID="{2BFE8712-D91D-4020-800E-73700D4283ED}" presName="hierRoot1" presStyleCnt="0"/>
      <dgm:spPr/>
    </dgm:pt>
    <dgm:pt modelId="{4697E617-AF51-4EFB-BB54-E23B597E6D04}" type="pres">
      <dgm:prSet presAssocID="{2BFE8712-D91D-4020-800E-73700D4283ED}" presName="composite" presStyleCnt="0"/>
      <dgm:spPr/>
    </dgm:pt>
    <dgm:pt modelId="{22014D0A-A005-493A-A5A3-1244CDF3B1F5}" type="pres">
      <dgm:prSet presAssocID="{2BFE8712-D91D-4020-800E-73700D4283ED}" presName="background" presStyleLbl="node0" presStyleIdx="2" presStyleCnt="3"/>
      <dgm:spPr/>
    </dgm:pt>
    <dgm:pt modelId="{77CB905E-433C-45A8-8DC0-8DE117FFCD97}" type="pres">
      <dgm:prSet presAssocID="{2BFE8712-D91D-4020-800E-73700D4283ED}" presName="text" presStyleLbl="fgAcc0" presStyleIdx="2" presStyleCnt="3">
        <dgm:presLayoutVars>
          <dgm:chPref val="3"/>
        </dgm:presLayoutVars>
      </dgm:prSet>
      <dgm:spPr/>
    </dgm:pt>
    <dgm:pt modelId="{077DF7D6-98A9-455C-B481-8F70CB26ED84}" type="pres">
      <dgm:prSet presAssocID="{2BFE8712-D91D-4020-800E-73700D4283ED}" presName="hierChild2" presStyleCnt="0"/>
      <dgm:spPr/>
    </dgm:pt>
  </dgm:ptLst>
  <dgm:cxnLst>
    <dgm:cxn modelId="{0157470B-80E1-4D07-BADB-6AF1EFDD8D5A}" srcId="{61A4037B-CEB9-4F84-87AF-833B4D3B66EB}" destId="{4D68A973-FE0D-48EA-9313-B5C781EACFEB}" srcOrd="0" destOrd="0" parTransId="{4183BC5D-6A89-482E-9357-50677807632B}" sibTransId="{C7264B38-B8CB-4D73-B4E6-30E56B7D35D2}"/>
    <dgm:cxn modelId="{4135ED32-0141-4ED9-969F-DFEFB8C434D0}" srcId="{61A4037B-CEB9-4F84-87AF-833B4D3B66EB}" destId="{2BFE8712-D91D-4020-800E-73700D4283ED}" srcOrd="2" destOrd="0" parTransId="{EA4DF6EA-30BB-4C49-88C2-763A3B0A8A70}" sibTransId="{1993F110-7312-43CF-BD70-96E9DD3BB67E}"/>
    <dgm:cxn modelId="{64A6B274-F335-475A-AE19-ED95A4091D5B}" type="presOf" srcId="{5FF27CDD-1C2A-461D-9049-772BB914E571}" destId="{2508AA24-9F9B-46A9-BE29-2DBF3E0FD926}" srcOrd="0" destOrd="0" presId="urn:microsoft.com/office/officeart/2005/8/layout/hierarchy1"/>
    <dgm:cxn modelId="{9C0149A0-95EC-4839-B77E-D86F5DA3D3B9}" type="presOf" srcId="{61A4037B-CEB9-4F84-87AF-833B4D3B66EB}" destId="{BE522763-F8F0-44D0-8047-4C3886D368C7}" srcOrd="0" destOrd="0" presId="urn:microsoft.com/office/officeart/2005/8/layout/hierarchy1"/>
    <dgm:cxn modelId="{C865E1DD-C6E0-4834-BCD8-BD70168A4304}" type="presOf" srcId="{2BFE8712-D91D-4020-800E-73700D4283ED}" destId="{77CB905E-433C-45A8-8DC0-8DE117FFCD97}" srcOrd="0" destOrd="0" presId="urn:microsoft.com/office/officeart/2005/8/layout/hierarchy1"/>
    <dgm:cxn modelId="{F92238F2-BE31-4D11-93BF-43D370205865}" srcId="{61A4037B-CEB9-4F84-87AF-833B4D3B66EB}" destId="{5FF27CDD-1C2A-461D-9049-772BB914E571}" srcOrd="1" destOrd="0" parTransId="{15578BF9-0FF9-4FA2-946D-B4C92293389D}" sibTransId="{4A409073-4FB2-42B7-8925-1D89760B022E}"/>
    <dgm:cxn modelId="{8B7CA1FC-B95F-4CE3-BD6F-490756DB2B97}" type="presOf" srcId="{4D68A973-FE0D-48EA-9313-B5C781EACFEB}" destId="{AFFE1B8E-E28C-4CF0-A01C-5B98438D9CE0}" srcOrd="0" destOrd="0" presId="urn:microsoft.com/office/officeart/2005/8/layout/hierarchy1"/>
    <dgm:cxn modelId="{983A2F12-2DC9-4AA4-AC0D-4735601E3178}" type="presParOf" srcId="{BE522763-F8F0-44D0-8047-4C3886D368C7}" destId="{1066BC17-6FB5-4FE3-A768-50C5B8C24151}" srcOrd="0" destOrd="0" presId="urn:microsoft.com/office/officeart/2005/8/layout/hierarchy1"/>
    <dgm:cxn modelId="{ABBD1B83-BF80-4DA8-BD71-A5FD9D962198}" type="presParOf" srcId="{1066BC17-6FB5-4FE3-A768-50C5B8C24151}" destId="{DB8044FC-8D06-4569-AE3E-CC1338D588FC}" srcOrd="0" destOrd="0" presId="urn:microsoft.com/office/officeart/2005/8/layout/hierarchy1"/>
    <dgm:cxn modelId="{A6C81AD3-7497-4892-A710-BEFEAAFD2644}" type="presParOf" srcId="{DB8044FC-8D06-4569-AE3E-CC1338D588FC}" destId="{DEB787BC-0CDA-4244-8084-654BC407AB15}" srcOrd="0" destOrd="0" presId="urn:microsoft.com/office/officeart/2005/8/layout/hierarchy1"/>
    <dgm:cxn modelId="{8A63E05A-2876-46FB-B86E-9ABB7847382F}" type="presParOf" srcId="{DB8044FC-8D06-4569-AE3E-CC1338D588FC}" destId="{AFFE1B8E-E28C-4CF0-A01C-5B98438D9CE0}" srcOrd="1" destOrd="0" presId="urn:microsoft.com/office/officeart/2005/8/layout/hierarchy1"/>
    <dgm:cxn modelId="{2A854B26-8EB3-4FEC-A1A5-AB4449A43C7C}" type="presParOf" srcId="{1066BC17-6FB5-4FE3-A768-50C5B8C24151}" destId="{30BEE69F-4B4B-4B1C-81C5-1844A912AEC1}" srcOrd="1" destOrd="0" presId="urn:microsoft.com/office/officeart/2005/8/layout/hierarchy1"/>
    <dgm:cxn modelId="{E8C141F3-8A9B-4183-9340-0770882AECD4}" type="presParOf" srcId="{BE522763-F8F0-44D0-8047-4C3886D368C7}" destId="{04373066-8AB3-4962-8B4E-D5603BC8ADA3}" srcOrd="1" destOrd="0" presId="urn:microsoft.com/office/officeart/2005/8/layout/hierarchy1"/>
    <dgm:cxn modelId="{FB26D439-79C4-472E-8F17-FA1B30B2CD75}" type="presParOf" srcId="{04373066-8AB3-4962-8B4E-D5603BC8ADA3}" destId="{1A8A39D4-E4B0-44BD-8F93-0F3648C5D61D}" srcOrd="0" destOrd="0" presId="urn:microsoft.com/office/officeart/2005/8/layout/hierarchy1"/>
    <dgm:cxn modelId="{6BB24F36-5446-40B4-9885-ED9E5BEF6B5D}" type="presParOf" srcId="{1A8A39D4-E4B0-44BD-8F93-0F3648C5D61D}" destId="{BB42A487-0395-458A-BC47-A4570AE1F858}" srcOrd="0" destOrd="0" presId="urn:microsoft.com/office/officeart/2005/8/layout/hierarchy1"/>
    <dgm:cxn modelId="{DBDF9900-5597-4A9E-8179-026B149802FA}" type="presParOf" srcId="{1A8A39D4-E4B0-44BD-8F93-0F3648C5D61D}" destId="{2508AA24-9F9B-46A9-BE29-2DBF3E0FD926}" srcOrd="1" destOrd="0" presId="urn:microsoft.com/office/officeart/2005/8/layout/hierarchy1"/>
    <dgm:cxn modelId="{5D2EEC03-7F06-4B19-BAC1-45D997D60BDA}" type="presParOf" srcId="{04373066-8AB3-4962-8B4E-D5603BC8ADA3}" destId="{D158E247-8378-43E8-AAD6-6DB8BD497FA2}" srcOrd="1" destOrd="0" presId="urn:microsoft.com/office/officeart/2005/8/layout/hierarchy1"/>
    <dgm:cxn modelId="{2F3D807E-0E48-4637-B5FA-95854285D54D}" type="presParOf" srcId="{BE522763-F8F0-44D0-8047-4C3886D368C7}" destId="{A06A1A16-A09E-4DEA-9622-D8EAB6DDD55D}" srcOrd="2" destOrd="0" presId="urn:microsoft.com/office/officeart/2005/8/layout/hierarchy1"/>
    <dgm:cxn modelId="{B3CF346A-AD19-4AA9-8A02-83E4927AD5D9}" type="presParOf" srcId="{A06A1A16-A09E-4DEA-9622-D8EAB6DDD55D}" destId="{4697E617-AF51-4EFB-BB54-E23B597E6D04}" srcOrd="0" destOrd="0" presId="urn:microsoft.com/office/officeart/2005/8/layout/hierarchy1"/>
    <dgm:cxn modelId="{5723A6A1-02F5-4FA5-95DE-3EB57879725A}" type="presParOf" srcId="{4697E617-AF51-4EFB-BB54-E23B597E6D04}" destId="{22014D0A-A005-493A-A5A3-1244CDF3B1F5}" srcOrd="0" destOrd="0" presId="urn:microsoft.com/office/officeart/2005/8/layout/hierarchy1"/>
    <dgm:cxn modelId="{E3B90534-B322-4A37-8874-C871D32BF138}" type="presParOf" srcId="{4697E617-AF51-4EFB-BB54-E23B597E6D04}" destId="{77CB905E-433C-45A8-8DC0-8DE117FFCD97}" srcOrd="1" destOrd="0" presId="urn:microsoft.com/office/officeart/2005/8/layout/hierarchy1"/>
    <dgm:cxn modelId="{5A17A546-CFFF-4A30-9947-2442682ED910}" type="presParOf" srcId="{A06A1A16-A09E-4DEA-9622-D8EAB6DDD55D}" destId="{077DF7D6-98A9-455C-B481-8F70CB26ED8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5CF050-E40B-485E-A75B-746D218DF2FC}"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D090227-1E7D-48EC-8B0F-C2638B6FFFE9}">
      <dgm:prSet/>
      <dgm:spPr/>
      <dgm:t>
        <a:bodyPr/>
        <a:lstStyle/>
        <a:p>
          <a:r>
            <a:rPr lang="en-US"/>
            <a:t>The SPAW working groups were reconstituted following a recommendation from the 8</a:t>
          </a:r>
          <a:r>
            <a:rPr lang="en-US" baseline="30000"/>
            <a:t>th</a:t>
          </a:r>
          <a:r>
            <a:rPr lang="en-US"/>
            <a:t> meeting of the SPAW Scientific and Technical Advisory Committee (STAC) in 2018. The Secretariat through the SPAW Regional Activity Centre (RAC) and four Contracting Parties intersessionally developed the groups’ Terms of Reference (TORs) that were adopted at STAC 9. </a:t>
          </a:r>
        </a:p>
      </dgm:t>
    </dgm:pt>
    <dgm:pt modelId="{23C08D06-9B4B-4435-A23A-D611B15BD446}" type="parTrans" cxnId="{C12857D0-96E2-4F03-8470-542E9D976789}">
      <dgm:prSet/>
      <dgm:spPr/>
      <dgm:t>
        <a:bodyPr/>
        <a:lstStyle/>
        <a:p>
          <a:endParaRPr lang="en-US"/>
        </a:p>
      </dgm:t>
    </dgm:pt>
    <dgm:pt modelId="{25C40680-A0F0-4B9E-BBCB-FECFC09DB80C}" type="sibTrans" cxnId="{C12857D0-96E2-4F03-8470-542E9D976789}">
      <dgm:prSet/>
      <dgm:spPr/>
      <dgm:t>
        <a:bodyPr/>
        <a:lstStyle/>
        <a:p>
          <a:endParaRPr lang="en-US"/>
        </a:p>
      </dgm:t>
    </dgm:pt>
    <dgm:pt modelId="{CFCCF520-ACEA-43CB-B111-B335AE28CBDF}">
      <dgm:prSet/>
      <dgm:spPr/>
      <dgm:t>
        <a:bodyPr/>
        <a:lstStyle/>
        <a:p>
          <a:r>
            <a:rPr lang="en-US"/>
            <a:t>The Open-ended Working Group (OEWG) on Monitoring and Assessment in support of the LBS Protocol was established by the 15</a:t>
          </a:r>
          <a:r>
            <a:rPr lang="en-US" baseline="30000"/>
            <a:t>th</a:t>
          </a:r>
          <a:r>
            <a:rPr lang="en-US"/>
            <a:t> Conference of the Parties (COP) to the Cartagena Convention in 2019, continuing the work of the Interim Working Group on Monitoring and Assessment.</a:t>
          </a:r>
        </a:p>
      </dgm:t>
    </dgm:pt>
    <dgm:pt modelId="{08FF5B0D-624A-48E0-9B3F-3BE3C02CCEB5}" type="parTrans" cxnId="{5C1E74CC-23DF-4999-8A6A-757C71705065}">
      <dgm:prSet/>
      <dgm:spPr/>
      <dgm:t>
        <a:bodyPr/>
        <a:lstStyle/>
        <a:p>
          <a:endParaRPr lang="en-US"/>
        </a:p>
      </dgm:t>
    </dgm:pt>
    <dgm:pt modelId="{B9E75BEC-F04D-4B53-8597-844E905A5E14}" type="sibTrans" cxnId="{5C1E74CC-23DF-4999-8A6A-757C71705065}">
      <dgm:prSet/>
      <dgm:spPr/>
      <dgm:t>
        <a:bodyPr/>
        <a:lstStyle/>
        <a:p>
          <a:endParaRPr lang="en-US"/>
        </a:p>
      </dgm:t>
    </dgm:pt>
    <dgm:pt modelId="{CA98A43F-5684-4B6D-A4C4-06D275482DF7}" type="pres">
      <dgm:prSet presAssocID="{895CF050-E40B-485E-A75B-746D218DF2FC}" presName="linear" presStyleCnt="0">
        <dgm:presLayoutVars>
          <dgm:animLvl val="lvl"/>
          <dgm:resizeHandles val="exact"/>
        </dgm:presLayoutVars>
      </dgm:prSet>
      <dgm:spPr/>
    </dgm:pt>
    <dgm:pt modelId="{61160821-FCC7-457C-9551-43CE8847DC72}" type="pres">
      <dgm:prSet presAssocID="{CD090227-1E7D-48EC-8B0F-C2638B6FFFE9}" presName="parentText" presStyleLbl="node1" presStyleIdx="0" presStyleCnt="2">
        <dgm:presLayoutVars>
          <dgm:chMax val="0"/>
          <dgm:bulletEnabled val="1"/>
        </dgm:presLayoutVars>
      </dgm:prSet>
      <dgm:spPr/>
    </dgm:pt>
    <dgm:pt modelId="{936B2223-E74B-4182-9224-E7D3A2037334}" type="pres">
      <dgm:prSet presAssocID="{25C40680-A0F0-4B9E-BBCB-FECFC09DB80C}" presName="spacer" presStyleCnt="0"/>
      <dgm:spPr/>
    </dgm:pt>
    <dgm:pt modelId="{32B472F0-B818-44B9-A995-A49ACB88C87F}" type="pres">
      <dgm:prSet presAssocID="{CFCCF520-ACEA-43CB-B111-B335AE28CBDF}" presName="parentText" presStyleLbl="node1" presStyleIdx="1" presStyleCnt="2">
        <dgm:presLayoutVars>
          <dgm:chMax val="0"/>
          <dgm:bulletEnabled val="1"/>
        </dgm:presLayoutVars>
      </dgm:prSet>
      <dgm:spPr/>
    </dgm:pt>
  </dgm:ptLst>
  <dgm:cxnLst>
    <dgm:cxn modelId="{03FDCA06-FC1D-4A3E-9021-3106C1DDDBB0}" type="presOf" srcId="{CD090227-1E7D-48EC-8B0F-C2638B6FFFE9}" destId="{61160821-FCC7-457C-9551-43CE8847DC72}" srcOrd="0" destOrd="0" presId="urn:microsoft.com/office/officeart/2005/8/layout/vList2"/>
    <dgm:cxn modelId="{17D1433B-95BC-4B1D-B3D6-A4F19F41B0F6}" type="presOf" srcId="{895CF050-E40B-485E-A75B-746D218DF2FC}" destId="{CA98A43F-5684-4B6D-A4C4-06D275482DF7}" srcOrd="0" destOrd="0" presId="urn:microsoft.com/office/officeart/2005/8/layout/vList2"/>
    <dgm:cxn modelId="{781B567C-78D7-4F4A-BFA8-E44ED001F070}" type="presOf" srcId="{CFCCF520-ACEA-43CB-B111-B335AE28CBDF}" destId="{32B472F0-B818-44B9-A995-A49ACB88C87F}" srcOrd="0" destOrd="0" presId="urn:microsoft.com/office/officeart/2005/8/layout/vList2"/>
    <dgm:cxn modelId="{5C1E74CC-23DF-4999-8A6A-757C71705065}" srcId="{895CF050-E40B-485E-A75B-746D218DF2FC}" destId="{CFCCF520-ACEA-43CB-B111-B335AE28CBDF}" srcOrd="1" destOrd="0" parTransId="{08FF5B0D-624A-48E0-9B3F-3BE3C02CCEB5}" sibTransId="{B9E75BEC-F04D-4B53-8597-844E905A5E14}"/>
    <dgm:cxn modelId="{C12857D0-96E2-4F03-8470-542E9D976789}" srcId="{895CF050-E40B-485E-A75B-746D218DF2FC}" destId="{CD090227-1E7D-48EC-8B0F-C2638B6FFFE9}" srcOrd="0" destOrd="0" parTransId="{23C08D06-9B4B-4435-A23A-D611B15BD446}" sibTransId="{25C40680-A0F0-4B9E-BBCB-FECFC09DB80C}"/>
    <dgm:cxn modelId="{60D583F3-37AE-483F-AC83-C23570AF4B13}" type="presParOf" srcId="{CA98A43F-5684-4B6D-A4C4-06D275482DF7}" destId="{61160821-FCC7-457C-9551-43CE8847DC72}" srcOrd="0" destOrd="0" presId="urn:microsoft.com/office/officeart/2005/8/layout/vList2"/>
    <dgm:cxn modelId="{9E5A9768-E3FA-4571-ADE6-0B1BFF2378F5}" type="presParOf" srcId="{CA98A43F-5684-4B6D-A4C4-06D275482DF7}" destId="{936B2223-E74B-4182-9224-E7D3A2037334}" srcOrd="1" destOrd="0" presId="urn:microsoft.com/office/officeart/2005/8/layout/vList2"/>
    <dgm:cxn modelId="{C4B69920-1E0A-4EC2-AAEB-19824E434F6C}" type="presParOf" srcId="{CA98A43F-5684-4B6D-A4C4-06D275482DF7}" destId="{32B472F0-B818-44B9-A995-A49ACB88C87F}"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787BC-0CDA-4244-8084-654BC407AB15}">
      <dsp:nvSpPr>
        <dsp:cNvPr id="0" name=""/>
        <dsp:cNvSpPr/>
      </dsp:nvSpPr>
      <dsp:spPr>
        <a:xfrm>
          <a:off x="0" y="706671"/>
          <a:ext cx="3073451" cy="1951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FE1B8E-E28C-4CF0-A01C-5B98438D9CE0}">
      <dsp:nvSpPr>
        <dsp:cNvPr id="0" name=""/>
        <dsp:cNvSpPr/>
      </dsp:nvSpPr>
      <dsp:spPr>
        <a:xfrm>
          <a:off x="341494" y="1031091"/>
          <a:ext cx="3073451" cy="1951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Desk-top review of working group TORs, STAC and COP reports and decisions.</a:t>
          </a:r>
        </a:p>
      </dsp:txBody>
      <dsp:txXfrm>
        <a:off x="398656" y="1088253"/>
        <a:ext cx="2959127" cy="1837317"/>
      </dsp:txXfrm>
    </dsp:sp>
    <dsp:sp modelId="{BB42A487-0395-458A-BC47-A4570AE1F858}">
      <dsp:nvSpPr>
        <dsp:cNvPr id="0" name=""/>
        <dsp:cNvSpPr/>
      </dsp:nvSpPr>
      <dsp:spPr>
        <a:xfrm>
          <a:off x="3756441" y="706671"/>
          <a:ext cx="3073451" cy="1951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08AA24-9F9B-46A9-BE29-2DBF3E0FD926}">
      <dsp:nvSpPr>
        <dsp:cNvPr id="0" name=""/>
        <dsp:cNvSpPr/>
      </dsp:nvSpPr>
      <dsp:spPr>
        <a:xfrm>
          <a:off x="4097935" y="1031091"/>
          <a:ext cx="3073451" cy="1951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Interviews with working group members</a:t>
          </a:r>
        </a:p>
      </dsp:txBody>
      <dsp:txXfrm>
        <a:off x="4155097" y="1088253"/>
        <a:ext cx="2959127" cy="1837317"/>
      </dsp:txXfrm>
    </dsp:sp>
    <dsp:sp modelId="{22014D0A-A005-493A-A5A3-1244CDF3B1F5}">
      <dsp:nvSpPr>
        <dsp:cNvPr id="0" name=""/>
        <dsp:cNvSpPr/>
      </dsp:nvSpPr>
      <dsp:spPr>
        <a:xfrm>
          <a:off x="7512882" y="706671"/>
          <a:ext cx="3073451" cy="1951641"/>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7CB905E-433C-45A8-8DC0-8DE117FFCD97}">
      <dsp:nvSpPr>
        <dsp:cNvPr id="0" name=""/>
        <dsp:cNvSpPr/>
      </dsp:nvSpPr>
      <dsp:spPr>
        <a:xfrm>
          <a:off x="7854377" y="1031091"/>
          <a:ext cx="3073451" cy="1951641"/>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Reviewing the set up of working groups from other Regional Seas Programmes</a:t>
          </a:r>
        </a:p>
      </dsp:txBody>
      <dsp:txXfrm>
        <a:off x="7911539" y="1088253"/>
        <a:ext cx="2959127" cy="18373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160821-FCC7-457C-9551-43CE8847DC72}">
      <dsp:nvSpPr>
        <dsp:cNvPr id="0" name=""/>
        <dsp:cNvSpPr/>
      </dsp:nvSpPr>
      <dsp:spPr>
        <a:xfrm>
          <a:off x="0" y="77808"/>
          <a:ext cx="6798539" cy="175032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The SPAW working groups were reconstituted following a recommendation from the 8</a:t>
          </a:r>
          <a:r>
            <a:rPr lang="en-US" sz="1700" kern="1200" baseline="30000"/>
            <a:t>th</a:t>
          </a:r>
          <a:r>
            <a:rPr lang="en-US" sz="1700" kern="1200"/>
            <a:t> meeting of the SPAW Scientific and Technical Advisory Committee (STAC) in 2018. The Secretariat through the SPAW Regional Activity Centre (RAC) and four Contracting Parties intersessionally developed the groups’ Terms of Reference (TORs) that were adopted at STAC 9. </a:t>
          </a:r>
        </a:p>
      </dsp:txBody>
      <dsp:txXfrm>
        <a:off x="85444" y="163252"/>
        <a:ext cx="6627651" cy="1579432"/>
      </dsp:txXfrm>
    </dsp:sp>
    <dsp:sp modelId="{32B472F0-B818-44B9-A995-A49ACB88C87F}">
      <dsp:nvSpPr>
        <dsp:cNvPr id="0" name=""/>
        <dsp:cNvSpPr/>
      </dsp:nvSpPr>
      <dsp:spPr>
        <a:xfrm>
          <a:off x="0" y="1877088"/>
          <a:ext cx="6798539" cy="1750320"/>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The Open-ended Working Group (OEWG) on Monitoring and Assessment in support of the LBS Protocol was established by the 15</a:t>
          </a:r>
          <a:r>
            <a:rPr lang="en-US" sz="1700" kern="1200" baseline="30000"/>
            <a:t>th</a:t>
          </a:r>
          <a:r>
            <a:rPr lang="en-US" sz="1700" kern="1200"/>
            <a:t> Conference of the Parties (COP) to the Cartagena Convention in 2019, continuing the work of the Interim Working Group on Monitoring and Assessment.</a:t>
          </a:r>
        </a:p>
      </dsp:txBody>
      <dsp:txXfrm>
        <a:off x="85444" y="1962532"/>
        <a:ext cx="6627651" cy="157943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3E74A-3513-83BF-B093-A4208362D8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AB8B35-D5B0-5334-2CCA-959F3056D1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26CD47-265C-E8F4-6F42-1AD3C0D4AEB5}"/>
              </a:ext>
            </a:extLst>
          </p:cNvPr>
          <p:cNvSpPr>
            <a:spLocks noGrp="1"/>
          </p:cNvSpPr>
          <p:nvPr>
            <p:ph type="dt" sz="half" idx="10"/>
          </p:nvPr>
        </p:nvSpPr>
        <p:spPr/>
        <p:txBody>
          <a:bodyPr/>
          <a:lstStyle/>
          <a:p>
            <a:fld id="{5513BD89-8389-4440-91E6-587E6F5AE377}" type="datetimeFigureOut">
              <a:rPr lang="en-US" smtClean="0"/>
              <a:t>3/13/2025</a:t>
            </a:fld>
            <a:endParaRPr lang="en-US"/>
          </a:p>
        </p:txBody>
      </p:sp>
      <p:sp>
        <p:nvSpPr>
          <p:cNvPr id="5" name="Footer Placeholder 4">
            <a:extLst>
              <a:ext uri="{FF2B5EF4-FFF2-40B4-BE49-F238E27FC236}">
                <a16:creationId xmlns:a16="http://schemas.microsoft.com/office/drawing/2014/main" id="{6FD011FE-4F6F-CC9F-0F4C-150E53AC07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FD9472-2D92-A840-E6CB-C4E4ED0B34D5}"/>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331190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C4D90-F042-D173-F0BB-17EC7A7A55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DA3F54-FA35-9EE5-9478-CE985EDAB4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A8CA76-A419-6038-97A1-BE4DC590447D}"/>
              </a:ext>
            </a:extLst>
          </p:cNvPr>
          <p:cNvSpPr>
            <a:spLocks noGrp="1"/>
          </p:cNvSpPr>
          <p:nvPr>
            <p:ph type="dt" sz="half" idx="10"/>
          </p:nvPr>
        </p:nvSpPr>
        <p:spPr/>
        <p:txBody>
          <a:bodyPr/>
          <a:lstStyle/>
          <a:p>
            <a:fld id="{5513BD89-8389-4440-91E6-587E6F5AE377}" type="datetimeFigureOut">
              <a:rPr lang="en-US" smtClean="0"/>
              <a:t>3/13/2025</a:t>
            </a:fld>
            <a:endParaRPr lang="en-US"/>
          </a:p>
        </p:txBody>
      </p:sp>
      <p:sp>
        <p:nvSpPr>
          <p:cNvPr id="5" name="Footer Placeholder 4">
            <a:extLst>
              <a:ext uri="{FF2B5EF4-FFF2-40B4-BE49-F238E27FC236}">
                <a16:creationId xmlns:a16="http://schemas.microsoft.com/office/drawing/2014/main" id="{A3FB289C-907F-18E3-0A98-C9C795C6FB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356AD7-9CEA-640D-3082-AE42F404D0A5}"/>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179055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FC1E16-23A9-CDE2-36A4-76688F98BD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67FCD3-4378-EAAB-8508-05D5A8C744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CD329-598F-290F-4986-AE396B05F826}"/>
              </a:ext>
            </a:extLst>
          </p:cNvPr>
          <p:cNvSpPr>
            <a:spLocks noGrp="1"/>
          </p:cNvSpPr>
          <p:nvPr>
            <p:ph type="dt" sz="half" idx="10"/>
          </p:nvPr>
        </p:nvSpPr>
        <p:spPr/>
        <p:txBody>
          <a:bodyPr/>
          <a:lstStyle/>
          <a:p>
            <a:fld id="{5513BD89-8389-4440-91E6-587E6F5AE377}" type="datetimeFigureOut">
              <a:rPr lang="en-US" smtClean="0"/>
              <a:t>3/13/2025</a:t>
            </a:fld>
            <a:endParaRPr lang="en-US"/>
          </a:p>
        </p:txBody>
      </p:sp>
      <p:sp>
        <p:nvSpPr>
          <p:cNvPr id="5" name="Footer Placeholder 4">
            <a:extLst>
              <a:ext uri="{FF2B5EF4-FFF2-40B4-BE49-F238E27FC236}">
                <a16:creationId xmlns:a16="http://schemas.microsoft.com/office/drawing/2014/main" id="{7EDC9FB5-4098-8F2A-C911-146E82FFD5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713FC5-A2BD-F3F7-BB28-9667C28B54D8}"/>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2757378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633B6-90E2-5A76-D2C3-849AE6C457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B0EE4E-EE9D-00EF-78E4-57A48AB314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1D5E9-8A8D-56DB-5D3F-F5E9E506D3E4}"/>
              </a:ext>
            </a:extLst>
          </p:cNvPr>
          <p:cNvSpPr>
            <a:spLocks noGrp="1"/>
          </p:cNvSpPr>
          <p:nvPr>
            <p:ph type="dt" sz="half" idx="10"/>
          </p:nvPr>
        </p:nvSpPr>
        <p:spPr/>
        <p:txBody>
          <a:bodyPr/>
          <a:lstStyle/>
          <a:p>
            <a:fld id="{5513BD89-8389-4440-91E6-587E6F5AE377}" type="datetimeFigureOut">
              <a:rPr lang="en-US" smtClean="0"/>
              <a:t>3/13/2025</a:t>
            </a:fld>
            <a:endParaRPr lang="en-US"/>
          </a:p>
        </p:txBody>
      </p:sp>
      <p:sp>
        <p:nvSpPr>
          <p:cNvPr id="5" name="Footer Placeholder 4">
            <a:extLst>
              <a:ext uri="{FF2B5EF4-FFF2-40B4-BE49-F238E27FC236}">
                <a16:creationId xmlns:a16="http://schemas.microsoft.com/office/drawing/2014/main" id="{1B8135CF-0581-19BD-714E-B490F0564B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00CF27-1A8F-B389-5A93-A683BEACA627}"/>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266983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25087-552D-035C-1690-FDAE0DAF19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54A480-8609-3160-7652-454147924CE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7A79C1-E157-3997-E660-BCC4700421D5}"/>
              </a:ext>
            </a:extLst>
          </p:cNvPr>
          <p:cNvSpPr>
            <a:spLocks noGrp="1"/>
          </p:cNvSpPr>
          <p:nvPr>
            <p:ph type="dt" sz="half" idx="10"/>
          </p:nvPr>
        </p:nvSpPr>
        <p:spPr/>
        <p:txBody>
          <a:bodyPr/>
          <a:lstStyle/>
          <a:p>
            <a:fld id="{5513BD89-8389-4440-91E6-587E6F5AE377}" type="datetimeFigureOut">
              <a:rPr lang="en-US" smtClean="0"/>
              <a:t>3/13/2025</a:t>
            </a:fld>
            <a:endParaRPr lang="en-US"/>
          </a:p>
        </p:txBody>
      </p:sp>
      <p:sp>
        <p:nvSpPr>
          <p:cNvPr id="5" name="Footer Placeholder 4">
            <a:extLst>
              <a:ext uri="{FF2B5EF4-FFF2-40B4-BE49-F238E27FC236}">
                <a16:creationId xmlns:a16="http://schemas.microsoft.com/office/drawing/2014/main" id="{ED7E40FF-8BD6-9260-5D73-AE29821661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62D95B-C3C6-CC91-F3E4-234CA67ABD5E}"/>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1398972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18CC7-00C1-A6B1-C4A1-B77B0BF68B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9E8E09-C162-9D9B-33C5-A6070E6FCF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B6ED28-2BD1-2B94-1603-DD3663B7AF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05B68E8-00ED-7CFC-F2AA-DE6ED4E83A95}"/>
              </a:ext>
            </a:extLst>
          </p:cNvPr>
          <p:cNvSpPr>
            <a:spLocks noGrp="1"/>
          </p:cNvSpPr>
          <p:nvPr>
            <p:ph type="dt" sz="half" idx="10"/>
          </p:nvPr>
        </p:nvSpPr>
        <p:spPr/>
        <p:txBody>
          <a:bodyPr/>
          <a:lstStyle/>
          <a:p>
            <a:fld id="{5513BD89-8389-4440-91E6-587E6F5AE377}" type="datetimeFigureOut">
              <a:rPr lang="en-US" smtClean="0"/>
              <a:t>3/13/2025</a:t>
            </a:fld>
            <a:endParaRPr lang="en-US"/>
          </a:p>
        </p:txBody>
      </p:sp>
      <p:sp>
        <p:nvSpPr>
          <p:cNvPr id="6" name="Footer Placeholder 5">
            <a:extLst>
              <a:ext uri="{FF2B5EF4-FFF2-40B4-BE49-F238E27FC236}">
                <a16:creationId xmlns:a16="http://schemas.microsoft.com/office/drawing/2014/main" id="{A623FF7E-7FA6-D2A9-8EFB-D07CEC93C9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6BC03B-F488-A335-C9FD-0914E1E7BC2B}"/>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512482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57B87-BFC2-9245-CD4B-05EBBEA1D3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3B29D40-011E-4234-B48B-0C1AD9AAAA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9C3F9C9-6D0D-C633-7544-3C0EBF70B8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370754-7E41-9853-B4D9-8D51DAB8D8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1B061-12C4-03C1-D92E-EEBCE3448B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C3B8938-3D3B-957C-0D13-48330A961185}"/>
              </a:ext>
            </a:extLst>
          </p:cNvPr>
          <p:cNvSpPr>
            <a:spLocks noGrp="1"/>
          </p:cNvSpPr>
          <p:nvPr>
            <p:ph type="dt" sz="half" idx="10"/>
          </p:nvPr>
        </p:nvSpPr>
        <p:spPr/>
        <p:txBody>
          <a:bodyPr/>
          <a:lstStyle/>
          <a:p>
            <a:fld id="{5513BD89-8389-4440-91E6-587E6F5AE377}" type="datetimeFigureOut">
              <a:rPr lang="en-US" smtClean="0"/>
              <a:t>3/13/2025</a:t>
            </a:fld>
            <a:endParaRPr lang="en-US"/>
          </a:p>
        </p:txBody>
      </p:sp>
      <p:sp>
        <p:nvSpPr>
          <p:cNvPr id="8" name="Footer Placeholder 7">
            <a:extLst>
              <a:ext uri="{FF2B5EF4-FFF2-40B4-BE49-F238E27FC236}">
                <a16:creationId xmlns:a16="http://schemas.microsoft.com/office/drawing/2014/main" id="{05588FDB-79FF-7BF1-5305-3B1005AFEB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1E8F2C-CDFF-541F-EB4D-4639A163002E}"/>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3868634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7AD49-4495-4D9D-299E-8D0BD66CC2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9527D4-E208-4895-E7C1-5E4DF4C45C54}"/>
              </a:ext>
            </a:extLst>
          </p:cNvPr>
          <p:cNvSpPr>
            <a:spLocks noGrp="1"/>
          </p:cNvSpPr>
          <p:nvPr>
            <p:ph type="dt" sz="half" idx="10"/>
          </p:nvPr>
        </p:nvSpPr>
        <p:spPr/>
        <p:txBody>
          <a:bodyPr/>
          <a:lstStyle/>
          <a:p>
            <a:fld id="{5513BD89-8389-4440-91E6-587E6F5AE377}" type="datetimeFigureOut">
              <a:rPr lang="en-US" smtClean="0"/>
              <a:t>3/13/2025</a:t>
            </a:fld>
            <a:endParaRPr lang="en-US"/>
          </a:p>
        </p:txBody>
      </p:sp>
      <p:sp>
        <p:nvSpPr>
          <p:cNvPr id="4" name="Footer Placeholder 3">
            <a:extLst>
              <a:ext uri="{FF2B5EF4-FFF2-40B4-BE49-F238E27FC236}">
                <a16:creationId xmlns:a16="http://schemas.microsoft.com/office/drawing/2014/main" id="{EDE32408-71F2-5361-B3F4-7D5D4BDDC0D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F757A2-94B3-7439-62ED-F36FC3F7EE5C}"/>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188789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BC42B6-A587-5914-E2D3-8F99975C9288}"/>
              </a:ext>
            </a:extLst>
          </p:cNvPr>
          <p:cNvSpPr>
            <a:spLocks noGrp="1"/>
          </p:cNvSpPr>
          <p:nvPr>
            <p:ph type="dt" sz="half" idx="10"/>
          </p:nvPr>
        </p:nvSpPr>
        <p:spPr/>
        <p:txBody>
          <a:bodyPr/>
          <a:lstStyle/>
          <a:p>
            <a:fld id="{5513BD89-8389-4440-91E6-587E6F5AE377}" type="datetimeFigureOut">
              <a:rPr lang="en-US" smtClean="0"/>
              <a:t>3/13/2025</a:t>
            </a:fld>
            <a:endParaRPr lang="en-US"/>
          </a:p>
        </p:txBody>
      </p:sp>
      <p:sp>
        <p:nvSpPr>
          <p:cNvPr id="3" name="Footer Placeholder 2">
            <a:extLst>
              <a:ext uri="{FF2B5EF4-FFF2-40B4-BE49-F238E27FC236}">
                <a16:creationId xmlns:a16="http://schemas.microsoft.com/office/drawing/2014/main" id="{8CF6963F-B141-CBD6-BBE8-7A06DB70C0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88FE20-011C-27B6-290E-4A03CC6EC04C}"/>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85629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49983-5CC6-46BC-880D-C4F2ADFF1D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25C4B1-1562-2C2D-E9EF-063777F895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9AF05D3-B270-26B0-4F56-CF7E89F9D1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5FAC6-DE4D-CFEB-85FC-76FA686019DC}"/>
              </a:ext>
            </a:extLst>
          </p:cNvPr>
          <p:cNvSpPr>
            <a:spLocks noGrp="1"/>
          </p:cNvSpPr>
          <p:nvPr>
            <p:ph type="dt" sz="half" idx="10"/>
          </p:nvPr>
        </p:nvSpPr>
        <p:spPr/>
        <p:txBody>
          <a:bodyPr/>
          <a:lstStyle/>
          <a:p>
            <a:fld id="{5513BD89-8389-4440-91E6-587E6F5AE377}" type="datetimeFigureOut">
              <a:rPr lang="en-US" smtClean="0"/>
              <a:t>3/13/2025</a:t>
            </a:fld>
            <a:endParaRPr lang="en-US"/>
          </a:p>
        </p:txBody>
      </p:sp>
      <p:sp>
        <p:nvSpPr>
          <p:cNvPr id="6" name="Footer Placeholder 5">
            <a:extLst>
              <a:ext uri="{FF2B5EF4-FFF2-40B4-BE49-F238E27FC236}">
                <a16:creationId xmlns:a16="http://schemas.microsoft.com/office/drawing/2014/main" id="{E133AD9A-4EA0-DD48-55A4-FD5DD5C2D5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64E011-9AC8-868B-FE60-180A81CAA82F}"/>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4285954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8C97-446F-6411-0D69-AED5362280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C9AFD2E-AF74-C00E-A30E-41D5079DD8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4B2346-96BB-066B-D54F-254203F200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7CE9CF-8F0B-AAC7-5A60-BF8E32947A8C}"/>
              </a:ext>
            </a:extLst>
          </p:cNvPr>
          <p:cNvSpPr>
            <a:spLocks noGrp="1"/>
          </p:cNvSpPr>
          <p:nvPr>
            <p:ph type="dt" sz="half" idx="10"/>
          </p:nvPr>
        </p:nvSpPr>
        <p:spPr/>
        <p:txBody>
          <a:bodyPr/>
          <a:lstStyle/>
          <a:p>
            <a:fld id="{5513BD89-8389-4440-91E6-587E6F5AE377}" type="datetimeFigureOut">
              <a:rPr lang="en-US" smtClean="0"/>
              <a:t>3/13/2025</a:t>
            </a:fld>
            <a:endParaRPr lang="en-US"/>
          </a:p>
        </p:txBody>
      </p:sp>
      <p:sp>
        <p:nvSpPr>
          <p:cNvPr id="6" name="Footer Placeholder 5">
            <a:extLst>
              <a:ext uri="{FF2B5EF4-FFF2-40B4-BE49-F238E27FC236}">
                <a16:creationId xmlns:a16="http://schemas.microsoft.com/office/drawing/2014/main" id="{F2773BA4-76D5-2C87-0F71-9ADC53731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4DAF6C-509F-9717-0DF6-C0917C58030B}"/>
              </a:ext>
            </a:extLst>
          </p:cNvPr>
          <p:cNvSpPr>
            <a:spLocks noGrp="1"/>
          </p:cNvSpPr>
          <p:nvPr>
            <p:ph type="sldNum" sz="quarter" idx="12"/>
          </p:nvPr>
        </p:nvSpPr>
        <p:spPr/>
        <p:txBody>
          <a:bodyPr/>
          <a:lstStyle/>
          <a:p>
            <a:fld id="{9E6740D9-DC17-49CB-8139-F2275C538079}" type="slidenum">
              <a:rPr lang="en-US" smtClean="0"/>
              <a:t>‹#›</a:t>
            </a:fld>
            <a:endParaRPr lang="en-US"/>
          </a:p>
        </p:txBody>
      </p:sp>
    </p:spTree>
    <p:extLst>
      <p:ext uri="{BB962C8B-B14F-4D97-AF65-F5344CB8AC3E}">
        <p14:creationId xmlns:p14="http://schemas.microsoft.com/office/powerpoint/2010/main" val="2283396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2A277B-888D-E00B-AC8D-7B097F3454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798EC6-74D8-04AB-D160-FD8CAD830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7E657B-1633-9774-3682-F72097DB5E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513BD89-8389-4440-91E6-587E6F5AE377}" type="datetimeFigureOut">
              <a:rPr lang="en-US" smtClean="0"/>
              <a:t>3/13/2025</a:t>
            </a:fld>
            <a:endParaRPr lang="en-US"/>
          </a:p>
        </p:txBody>
      </p:sp>
      <p:sp>
        <p:nvSpPr>
          <p:cNvPr id="5" name="Footer Placeholder 4">
            <a:extLst>
              <a:ext uri="{FF2B5EF4-FFF2-40B4-BE49-F238E27FC236}">
                <a16:creationId xmlns:a16="http://schemas.microsoft.com/office/drawing/2014/main" id="{09C0DFD9-42E5-55EC-E114-6E9B451512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5437C54-6D13-1229-978A-EAF09B9241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E6740D9-DC17-49CB-8139-F2275C538079}" type="slidenum">
              <a:rPr lang="en-US" smtClean="0"/>
              <a:t>‹#›</a:t>
            </a:fld>
            <a:endParaRPr lang="en-US"/>
          </a:p>
        </p:txBody>
      </p:sp>
    </p:spTree>
    <p:extLst>
      <p:ext uri="{BB962C8B-B14F-4D97-AF65-F5344CB8AC3E}">
        <p14:creationId xmlns:p14="http://schemas.microsoft.com/office/powerpoint/2010/main" val="273704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D0461F72-A27E-48C5-A99A-B5EEDA745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87973A7F-5474-3F3C-F2C9-E93132732B7F}"/>
              </a:ext>
            </a:extLst>
          </p:cNvPr>
          <p:cNvSpPr>
            <a:spLocks noGrp="1"/>
          </p:cNvSpPr>
          <p:nvPr>
            <p:ph type="ctrTitle"/>
          </p:nvPr>
        </p:nvSpPr>
        <p:spPr>
          <a:xfrm>
            <a:off x="1524000" y="3349167"/>
            <a:ext cx="9144000" cy="1748373"/>
          </a:xfrm>
        </p:spPr>
        <p:txBody>
          <a:bodyPr>
            <a:normAutofit/>
          </a:bodyPr>
          <a:lstStyle/>
          <a:p>
            <a:r>
              <a:rPr lang="en-US" sz="3800"/>
              <a:t>Presentation of outputs and recommendations from Working Group Consultancy</a:t>
            </a:r>
          </a:p>
        </p:txBody>
      </p:sp>
      <p:sp>
        <p:nvSpPr>
          <p:cNvPr id="3" name="Subtitle 2">
            <a:extLst>
              <a:ext uri="{FF2B5EF4-FFF2-40B4-BE49-F238E27FC236}">
                <a16:creationId xmlns:a16="http://schemas.microsoft.com/office/drawing/2014/main" id="{CFAC75B4-1CEB-6D53-A69E-F421720EA259}"/>
              </a:ext>
            </a:extLst>
          </p:cNvPr>
          <p:cNvSpPr>
            <a:spLocks noGrp="1"/>
          </p:cNvSpPr>
          <p:nvPr>
            <p:ph type="subTitle" idx="1"/>
          </p:nvPr>
        </p:nvSpPr>
        <p:spPr>
          <a:xfrm>
            <a:off x="1524000" y="5189616"/>
            <a:ext cx="9144000" cy="913864"/>
          </a:xfrm>
        </p:spPr>
        <p:txBody>
          <a:bodyPr>
            <a:normAutofit/>
          </a:bodyPr>
          <a:lstStyle/>
          <a:p>
            <a:r>
              <a:rPr lang="en-US" sz="1300"/>
              <a:t>Agenda Item 18</a:t>
            </a:r>
          </a:p>
          <a:p>
            <a:r>
              <a:rPr lang="en-US" sz="1300"/>
              <a:t>Joint Monitoring and Assessment Open Ended Working Group and Sargassum Working Group Meeting</a:t>
            </a:r>
          </a:p>
          <a:p>
            <a:r>
              <a:rPr lang="en-US" sz="1300"/>
              <a:t>Trinidad and Tobago</a:t>
            </a:r>
          </a:p>
        </p:txBody>
      </p:sp>
      <p:pic>
        <p:nvPicPr>
          <p:cNvPr id="4" name="Picture 3">
            <a:extLst>
              <a:ext uri="{FF2B5EF4-FFF2-40B4-BE49-F238E27FC236}">
                <a16:creationId xmlns:a16="http://schemas.microsoft.com/office/drawing/2014/main" id="{8511742F-EFF8-F879-E116-FBE8AD51E8C7}"/>
              </a:ext>
            </a:extLst>
          </p:cNvPr>
          <p:cNvPicPr>
            <a:picLocks noChangeAspect="1"/>
          </p:cNvPicPr>
          <p:nvPr/>
        </p:nvPicPr>
        <p:blipFill>
          <a:blip r:embed="rId2"/>
          <a:stretch>
            <a:fillRect/>
          </a:stretch>
        </p:blipFill>
        <p:spPr>
          <a:xfrm>
            <a:off x="643466" y="1215577"/>
            <a:ext cx="10905067" cy="1308609"/>
          </a:xfrm>
          <a:custGeom>
            <a:avLst/>
            <a:gdLst/>
            <a:ahLst/>
            <a:cxnLst/>
            <a:rect l="l" t="t" r="r" b="b"/>
            <a:pathLst>
              <a:path w="9143998" h="2473607">
                <a:moveTo>
                  <a:pt x="64634" y="0"/>
                </a:moveTo>
                <a:lnTo>
                  <a:pt x="9079363" y="0"/>
                </a:lnTo>
                <a:cubicBezTo>
                  <a:pt x="9115060" y="0"/>
                  <a:pt x="9143998" y="28938"/>
                  <a:pt x="9143998" y="64635"/>
                </a:cubicBezTo>
                <a:lnTo>
                  <a:pt x="9143998" y="2408972"/>
                </a:lnTo>
                <a:cubicBezTo>
                  <a:pt x="9143998" y="2444669"/>
                  <a:pt x="9115060" y="2473607"/>
                  <a:pt x="9079363" y="2473607"/>
                </a:cubicBezTo>
                <a:lnTo>
                  <a:pt x="64634" y="2473607"/>
                </a:lnTo>
                <a:cubicBezTo>
                  <a:pt x="46786" y="2473607"/>
                  <a:pt x="30627" y="2466373"/>
                  <a:pt x="18930" y="2454676"/>
                </a:cubicBezTo>
                <a:lnTo>
                  <a:pt x="0" y="2408974"/>
                </a:lnTo>
                <a:lnTo>
                  <a:pt x="0" y="64633"/>
                </a:lnTo>
                <a:lnTo>
                  <a:pt x="18930" y="18931"/>
                </a:lnTo>
                <a:cubicBezTo>
                  <a:pt x="30627" y="7235"/>
                  <a:pt x="46786" y="0"/>
                  <a:pt x="64634" y="0"/>
                </a:cubicBezTo>
                <a:close/>
              </a:path>
            </a:pathLst>
          </a:custGeom>
        </p:spPr>
      </p:pic>
      <p:sp>
        <p:nvSpPr>
          <p:cNvPr id="7" name="Oval 6">
            <a:extLst>
              <a:ext uri="{FF2B5EF4-FFF2-40B4-BE49-F238E27FC236}">
                <a16:creationId xmlns:a16="http://schemas.microsoft.com/office/drawing/2014/main" id="{DF382E8D-312B-4792-A211-0BDE37F6F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5562" y="2623216"/>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solidFill>
                <a:schemeClr val="accent5"/>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036F9B07-02BE-4BD5-BA9D-E91B8A456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38539" y="361268"/>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9862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F30423-45EF-058F-2638-7D56C8974C83}"/>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Background and Context</a:t>
            </a:r>
          </a:p>
        </p:txBody>
      </p:sp>
      <p:sp>
        <p:nvSpPr>
          <p:cNvPr id="3" name="Content Placeholder 2">
            <a:extLst>
              <a:ext uri="{FF2B5EF4-FFF2-40B4-BE49-F238E27FC236}">
                <a16:creationId xmlns:a16="http://schemas.microsoft.com/office/drawing/2014/main" id="{201317B2-19D0-667F-2E00-909196735E2A}"/>
              </a:ext>
            </a:extLst>
          </p:cNvPr>
          <p:cNvSpPr>
            <a:spLocks noGrp="1"/>
          </p:cNvSpPr>
          <p:nvPr>
            <p:ph idx="1"/>
          </p:nvPr>
        </p:nvSpPr>
        <p:spPr>
          <a:xfrm>
            <a:off x="4810259" y="649480"/>
            <a:ext cx="6555347" cy="5546047"/>
          </a:xfrm>
        </p:spPr>
        <p:txBody>
          <a:bodyPr anchor="ctr">
            <a:normAutofit/>
          </a:bodyPr>
          <a:lstStyle/>
          <a:p>
            <a:r>
              <a:rPr lang="en-US" sz="2000" b="0" i="0" dirty="0">
                <a:effectLst/>
                <a:latin typeface="Times New Roman" panose="02020603050405020304" pitchFamily="18" charset="0"/>
              </a:rPr>
              <a:t>The Rules of Procedure for the Cartagena Convention and its Protocols (Rule 48) allow for the establishment of Committees and Working Groups to facilitate the business of the Secretariat. </a:t>
            </a:r>
          </a:p>
          <a:p>
            <a:r>
              <a:rPr lang="en-US" sz="2000" b="0" i="0" dirty="0">
                <a:effectLst/>
                <a:latin typeface="Times New Roman" panose="02020603050405020304" pitchFamily="18" charset="0"/>
              </a:rPr>
              <a:t>Several thematic and institutional related Working Groups and Committees have been established</a:t>
            </a:r>
          </a:p>
          <a:p>
            <a:r>
              <a:rPr lang="en-US" sz="2000" b="0" i="0">
                <a:effectLst/>
                <a:latin typeface="Times New Roman" panose="02020603050405020304" pitchFamily="18" charset="0"/>
              </a:rPr>
              <a:t>With development of a 2023-2030 Medium Term Strategy for the Cartagena Convention Secretariat; and</a:t>
            </a:r>
          </a:p>
          <a:p>
            <a:r>
              <a:rPr lang="en-US" sz="2000" b="0" i="0" dirty="0">
                <a:effectLst/>
                <a:latin typeface="Times New Roman" panose="02020603050405020304" pitchFamily="18" charset="0"/>
              </a:rPr>
              <a:t>Update of the 2008 Guidelines for the Establishment and Operation of Regional Activity </a:t>
            </a:r>
            <a:r>
              <a:rPr lang="en-US" sz="2000" b="0" i="0" dirty="0" err="1">
                <a:effectLst/>
                <a:latin typeface="Times New Roman" panose="02020603050405020304" pitchFamily="18" charset="0"/>
              </a:rPr>
              <a:t>Centres</a:t>
            </a:r>
            <a:r>
              <a:rPr lang="en-US" sz="2000" b="0" i="0" dirty="0">
                <a:effectLst/>
                <a:latin typeface="Times New Roman" panose="02020603050405020304" pitchFamily="18" charset="0"/>
              </a:rPr>
              <a:t> and Regional Activity Networks for the Cartagena Convention, the Secretariat felt it was necessary to undertak</a:t>
            </a:r>
            <a:r>
              <a:rPr lang="en-US" sz="2000" dirty="0">
                <a:latin typeface="Times New Roman" panose="02020603050405020304" pitchFamily="18" charset="0"/>
              </a:rPr>
              <a:t>e </a:t>
            </a:r>
            <a:r>
              <a:rPr lang="en-US" sz="2000" b="0" i="0" dirty="0">
                <a:effectLst/>
                <a:latin typeface="Times New Roman" panose="02020603050405020304" pitchFamily="18" charset="0"/>
              </a:rPr>
              <a:t>a review of the existing functional modalities for Working Groups operating under the Secretariat</a:t>
            </a:r>
            <a:endParaRPr lang="en-US" sz="2000" dirty="0"/>
          </a:p>
        </p:txBody>
      </p:sp>
    </p:spTree>
    <p:extLst>
      <p:ext uri="{BB962C8B-B14F-4D97-AF65-F5344CB8AC3E}">
        <p14:creationId xmlns:p14="http://schemas.microsoft.com/office/powerpoint/2010/main" val="1738090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29" name="Group 28">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30" name="Freeform: Shape 29">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Shape 31">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Shape 32">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3AC951A-F891-8EE1-ADC8-3314D882E06D}"/>
              </a:ext>
            </a:extLst>
          </p:cNvPr>
          <p:cNvSpPr>
            <a:spLocks noGrp="1"/>
          </p:cNvSpPr>
          <p:nvPr>
            <p:ph type="title"/>
          </p:nvPr>
        </p:nvSpPr>
        <p:spPr>
          <a:xfrm>
            <a:off x="640080" y="1243013"/>
            <a:ext cx="3855720" cy="4371974"/>
          </a:xfrm>
        </p:spPr>
        <p:txBody>
          <a:bodyPr>
            <a:normAutofit/>
          </a:bodyPr>
          <a:lstStyle/>
          <a:p>
            <a:r>
              <a:rPr lang="en-US" sz="3600">
                <a:solidFill>
                  <a:schemeClr val="tx2"/>
                </a:solidFill>
              </a:rPr>
              <a:t>Consultancy Objective</a:t>
            </a:r>
          </a:p>
        </p:txBody>
      </p:sp>
      <p:sp>
        <p:nvSpPr>
          <p:cNvPr id="3" name="Content Placeholder 2">
            <a:extLst>
              <a:ext uri="{FF2B5EF4-FFF2-40B4-BE49-F238E27FC236}">
                <a16:creationId xmlns:a16="http://schemas.microsoft.com/office/drawing/2014/main" id="{AF57C1D3-CD8F-D029-E759-DE2912E97E08}"/>
              </a:ext>
            </a:extLst>
          </p:cNvPr>
          <p:cNvSpPr>
            <a:spLocks noGrp="1"/>
          </p:cNvSpPr>
          <p:nvPr>
            <p:ph idx="1"/>
          </p:nvPr>
        </p:nvSpPr>
        <p:spPr>
          <a:xfrm>
            <a:off x="6172200" y="804672"/>
            <a:ext cx="5221224" cy="5230368"/>
          </a:xfrm>
        </p:spPr>
        <p:txBody>
          <a:bodyPr anchor="ctr">
            <a:normAutofit/>
          </a:bodyPr>
          <a:lstStyle/>
          <a:p>
            <a:r>
              <a:rPr lang="en-US" sz="1800">
                <a:solidFill>
                  <a:schemeClr val="tx2"/>
                </a:solidFill>
              </a:rPr>
              <a:t>Timeframe: 3-month consultancy, second half of 2024</a:t>
            </a:r>
          </a:p>
          <a:p>
            <a:pPr marL="0" indent="0">
              <a:buNone/>
            </a:pPr>
            <a:endParaRPr lang="en-US" sz="1800">
              <a:solidFill>
                <a:schemeClr val="tx2"/>
              </a:solidFill>
            </a:endParaRPr>
          </a:p>
          <a:p>
            <a:r>
              <a:rPr lang="en-US" sz="1800">
                <a:solidFill>
                  <a:schemeClr val="tx2"/>
                </a:solidFill>
              </a:rPr>
              <a:t>Objective: Analyze</a:t>
            </a:r>
            <a:r>
              <a:rPr lang="en-US" sz="180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existing governance structure and functioning of Working Groups under the Cartagena Convention and its Protocols and propose guidelines for their operations in accordance with the Rules of Procedure for the Cartagena Convention and recommendations on how they could be improved to support the work under the Convention and its Protocols</a:t>
            </a:r>
            <a:endParaRPr lang="en-US" sz="1800">
              <a:solidFill>
                <a:schemeClr val="tx2"/>
              </a:solidFill>
            </a:endParaRPr>
          </a:p>
        </p:txBody>
      </p:sp>
    </p:spTree>
    <p:extLst>
      <p:ext uri="{BB962C8B-B14F-4D97-AF65-F5344CB8AC3E}">
        <p14:creationId xmlns:p14="http://schemas.microsoft.com/office/powerpoint/2010/main" val="3842342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4F418AA-BDB9-1416-033D-3A864404DB54}"/>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Methodology</a:t>
            </a:r>
          </a:p>
        </p:txBody>
      </p:sp>
      <p:graphicFrame>
        <p:nvGraphicFramePr>
          <p:cNvPr id="5" name="Content Placeholder 2">
            <a:extLst>
              <a:ext uri="{FF2B5EF4-FFF2-40B4-BE49-F238E27FC236}">
                <a16:creationId xmlns:a16="http://schemas.microsoft.com/office/drawing/2014/main" id="{C458A43D-2E5A-2108-2827-E4A0C0369152}"/>
              </a:ext>
            </a:extLst>
          </p:cNvPr>
          <p:cNvGraphicFramePr>
            <a:graphicFrameLocks noGrp="1"/>
          </p:cNvGraphicFramePr>
          <p:nvPr>
            <p:ph idx="1"/>
            <p:extLst>
              <p:ext uri="{D42A27DB-BD31-4B8C-83A1-F6EECF244321}">
                <p14:modId xmlns:p14="http://schemas.microsoft.com/office/powerpoint/2010/main" val="3486635071"/>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716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474981-8862-AB44-9997-06D7ED582E09}"/>
              </a:ext>
            </a:extLst>
          </p:cNvPr>
          <p:cNvSpPr>
            <a:spLocks noGrp="1"/>
          </p:cNvSpPr>
          <p:nvPr>
            <p:ph type="title"/>
          </p:nvPr>
        </p:nvSpPr>
        <p:spPr>
          <a:xfrm>
            <a:off x="4553733" y="548464"/>
            <a:ext cx="6798541" cy="1675623"/>
          </a:xfrm>
        </p:spPr>
        <p:txBody>
          <a:bodyPr anchor="b">
            <a:normAutofit/>
          </a:bodyPr>
          <a:lstStyle/>
          <a:p>
            <a:r>
              <a:rPr lang="en-US" sz="4000"/>
              <a:t>The Working Groups</a:t>
            </a:r>
          </a:p>
        </p:txBody>
      </p:sp>
      <p:pic>
        <p:nvPicPr>
          <p:cNvPr id="6" name="Picture 5">
            <a:extLst>
              <a:ext uri="{FF2B5EF4-FFF2-40B4-BE49-F238E27FC236}">
                <a16:creationId xmlns:a16="http://schemas.microsoft.com/office/drawing/2014/main" id="{86DDAC57-1DE3-48C4-6B0C-2B2A28BE07BD}"/>
              </a:ext>
            </a:extLst>
          </p:cNvPr>
          <p:cNvPicPr>
            <a:picLocks noChangeAspect="1"/>
          </p:cNvPicPr>
          <p:nvPr/>
        </p:nvPicPr>
        <p:blipFill>
          <a:blip r:embed="rId2"/>
          <a:srcRect l="36556" r="22598" b="-1"/>
          <a:stretch/>
        </p:blipFill>
        <p:spPr>
          <a:xfrm>
            <a:off x="1" y="10"/>
            <a:ext cx="4196496" cy="6857990"/>
          </a:xfrm>
          <a:prstGeom prst="rect">
            <a:avLst/>
          </a:prstGeom>
          <a:effectLst/>
        </p:spPr>
      </p:pic>
      <p:graphicFrame>
        <p:nvGraphicFramePr>
          <p:cNvPr id="5" name="Content Placeholder 2">
            <a:extLst>
              <a:ext uri="{FF2B5EF4-FFF2-40B4-BE49-F238E27FC236}">
                <a16:creationId xmlns:a16="http://schemas.microsoft.com/office/drawing/2014/main" id="{9FF86DC6-302B-E103-FA70-CD2E2F8B2717}"/>
              </a:ext>
            </a:extLst>
          </p:cNvPr>
          <p:cNvGraphicFramePr>
            <a:graphicFrameLocks noGrp="1"/>
          </p:cNvGraphicFramePr>
          <p:nvPr>
            <p:ph idx="1"/>
            <p:extLst>
              <p:ext uri="{D42A27DB-BD31-4B8C-83A1-F6EECF244321}">
                <p14:modId xmlns:p14="http://schemas.microsoft.com/office/powerpoint/2010/main" val="1782501057"/>
              </p:ext>
            </p:extLst>
          </p:nvPr>
        </p:nvGraphicFramePr>
        <p:xfrm>
          <a:off x="4553734" y="2409830"/>
          <a:ext cx="6798539" cy="37052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1572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876B2B7-38C3-D4E5-AEB4-B5C6906AE7C3}"/>
              </a:ext>
            </a:extLst>
          </p:cNvPr>
          <p:cNvGraphicFramePr>
            <a:graphicFrameLocks noGrp="1"/>
          </p:cNvGraphicFramePr>
          <p:nvPr>
            <p:extLst>
              <p:ext uri="{D42A27DB-BD31-4B8C-83A1-F6EECF244321}">
                <p14:modId xmlns:p14="http://schemas.microsoft.com/office/powerpoint/2010/main" val="1395269306"/>
              </p:ext>
            </p:extLst>
          </p:nvPr>
        </p:nvGraphicFramePr>
        <p:xfrm>
          <a:off x="644091" y="643466"/>
          <a:ext cx="10903819" cy="5571076"/>
        </p:xfrm>
        <a:graphic>
          <a:graphicData uri="http://schemas.openxmlformats.org/drawingml/2006/table">
            <a:tbl>
              <a:tblPr firstRow="1" firstCol="1" bandRow="1">
                <a:tableStyleId>{5C22544A-7EE6-4342-B048-85BDC9FD1C3A}</a:tableStyleId>
              </a:tblPr>
              <a:tblGrid>
                <a:gridCol w="2094825">
                  <a:extLst>
                    <a:ext uri="{9D8B030D-6E8A-4147-A177-3AD203B41FA5}">
                      <a16:colId xmlns:a16="http://schemas.microsoft.com/office/drawing/2014/main" val="2952025737"/>
                    </a:ext>
                  </a:extLst>
                </a:gridCol>
                <a:gridCol w="4548319">
                  <a:extLst>
                    <a:ext uri="{9D8B030D-6E8A-4147-A177-3AD203B41FA5}">
                      <a16:colId xmlns:a16="http://schemas.microsoft.com/office/drawing/2014/main" val="2898262207"/>
                    </a:ext>
                  </a:extLst>
                </a:gridCol>
                <a:gridCol w="4260675">
                  <a:extLst>
                    <a:ext uri="{9D8B030D-6E8A-4147-A177-3AD203B41FA5}">
                      <a16:colId xmlns:a16="http://schemas.microsoft.com/office/drawing/2014/main" val="2705476543"/>
                    </a:ext>
                  </a:extLst>
                </a:gridCol>
              </a:tblGrid>
              <a:tr h="236735">
                <a:tc>
                  <a:txBody>
                    <a:bodyPr/>
                    <a:lstStyle/>
                    <a:p>
                      <a:pPr marL="0" marR="0">
                        <a:lnSpc>
                          <a:spcPct val="115000"/>
                        </a:lnSpc>
                        <a:spcAft>
                          <a:spcPts val="10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gn="ctr">
                        <a:lnSpc>
                          <a:spcPct val="115000"/>
                        </a:lnSpc>
                        <a:spcAft>
                          <a:spcPts val="1000"/>
                        </a:spcAft>
                      </a:pPr>
                      <a:r>
                        <a:rPr lang="en-US" sz="1200">
                          <a:effectLst/>
                        </a:rPr>
                        <a:t>LBS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gn="ctr">
                        <a:lnSpc>
                          <a:spcPct val="115000"/>
                        </a:lnSpc>
                        <a:spcAft>
                          <a:spcPts val="1000"/>
                        </a:spcAft>
                      </a:pPr>
                      <a:r>
                        <a:rPr lang="en-US" sz="1200">
                          <a:effectLst/>
                        </a:rPr>
                        <a:t>SPAW</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extLst>
                  <a:ext uri="{0D108BD9-81ED-4DB2-BD59-A6C34878D82A}">
                    <a16:rowId xmlns:a16="http://schemas.microsoft.com/office/drawing/2014/main" val="3724403391"/>
                  </a:ext>
                </a:extLst>
              </a:tr>
              <a:tr h="236735">
                <a:tc>
                  <a:txBody>
                    <a:bodyPr/>
                    <a:lstStyle/>
                    <a:p>
                      <a:pPr marL="0" marR="0">
                        <a:lnSpc>
                          <a:spcPct val="115000"/>
                        </a:lnSpc>
                        <a:spcAft>
                          <a:spcPts val="1000"/>
                        </a:spcAft>
                      </a:pPr>
                      <a:r>
                        <a:rPr lang="en-US" sz="1200">
                          <a:effectLst/>
                        </a:rPr>
                        <a:t>Purpose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Inform and assist STAC and COP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Inform and assist STAC and COP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extLst>
                  <a:ext uri="{0D108BD9-81ED-4DB2-BD59-A6C34878D82A}">
                    <a16:rowId xmlns:a16="http://schemas.microsoft.com/office/drawing/2014/main" val="2777625771"/>
                  </a:ext>
                </a:extLst>
              </a:tr>
              <a:tr h="454997">
                <a:tc>
                  <a:txBody>
                    <a:bodyPr/>
                    <a:lstStyle/>
                    <a:p>
                      <a:pPr marL="0" marR="0">
                        <a:lnSpc>
                          <a:spcPct val="115000"/>
                        </a:lnSpc>
                        <a:spcAft>
                          <a:spcPts val="1000"/>
                        </a:spcAft>
                      </a:pPr>
                      <a:r>
                        <a:rPr lang="en-US" sz="1200">
                          <a:effectLst/>
                        </a:rPr>
                        <a:t>Structure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1 WG with 3 sub-groups on standards and criteria, info management, and emerging issues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4 WGs – Protected Areas, Species, Exemptions, and Sargassum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extLst>
                  <a:ext uri="{0D108BD9-81ED-4DB2-BD59-A6C34878D82A}">
                    <a16:rowId xmlns:a16="http://schemas.microsoft.com/office/drawing/2014/main" val="3015943642"/>
                  </a:ext>
                </a:extLst>
              </a:tr>
              <a:tr h="236735">
                <a:tc>
                  <a:txBody>
                    <a:bodyPr/>
                    <a:lstStyle/>
                    <a:p>
                      <a:pPr marL="0" marR="0">
                        <a:lnSpc>
                          <a:spcPct val="115000"/>
                        </a:lnSpc>
                        <a:spcAft>
                          <a:spcPts val="1000"/>
                        </a:spcAft>
                      </a:pPr>
                      <a:r>
                        <a:rPr lang="en-US" sz="1200">
                          <a:effectLst/>
                        </a:rPr>
                        <a:t>Chair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LBS CP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SPAW RAC</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extLst>
                  <a:ext uri="{0D108BD9-81ED-4DB2-BD59-A6C34878D82A}">
                    <a16:rowId xmlns:a16="http://schemas.microsoft.com/office/drawing/2014/main" val="139982875"/>
                  </a:ext>
                </a:extLst>
              </a:tr>
              <a:tr h="236735">
                <a:tc>
                  <a:txBody>
                    <a:bodyPr/>
                    <a:lstStyle/>
                    <a:p>
                      <a:pPr marL="0" marR="0">
                        <a:lnSpc>
                          <a:spcPct val="115000"/>
                        </a:lnSpc>
                        <a:spcAft>
                          <a:spcPts val="1000"/>
                        </a:spcAft>
                      </a:pPr>
                      <a:r>
                        <a:rPr lang="en-US" sz="1200">
                          <a:effectLst/>
                        </a:rPr>
                        <a:t>Membership</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Cartagena CPs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SPAW CPs and SPAW Observers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extLst>
                  <a:ext uri="{0D108BD9-81ED-4DB2-BD59-A6C34878D82A}">
                    <a16:rowId xmlns:a16="http://schemas.microsoft.com/office/drawing/2014/main" val="2512199676"/>
                  </a:ext>
                </a:extLst>
              </a:tr>
              <a:tr h="1117467">
                <a:tc>
                  <a:txBody>
                    <a:bodyPr/>
                    <a:lstStyle/>
                    <a:p>
                      <a:pPr marL="0" marR="0">
                        <a:lnSpc>
                          <a:spcPct val="115000"/>
                        </a:lnSpc>
                        <a:spcAft>
                          <a:spcPts val="1000"/>
                        </a:spcAft>
                      </a:pPr>
                      <a:r>
                        <a:rPr lang="en-US" sz="1200">
                          <a:effectLst/>
                        </a:rPr>
                        <a:t>Nominators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CPs </a:t>
                      </a:r>
                    </a:p>
                    <a:p>
                      <a:pPr marL="0" marR="0">
                        <a:lnSpc>
                          <a:spcPct val="115000"/>
                        </a:lnSpc>
                        <a:spcAft>
                          <a:spcPts val="1000"/>
                        </a:spcAft>
                      </a:pPr>
                      <a:r>
                        <a:rPr lang="en-US" sz="1200">
                          <a:effectLst/>
                        </a:rPr>
                        <a:t>No limits on number of reps.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CPs and observers</a:t>
                      </a:r>
                    </a:p>
                    <a:p>
                      <a:pPr marL="0" marR="0">
                        <a:lnSpc>
                          <a:spcPct val="115000"/>
                        </a:lnSpc>
                        <a:spcAft>
                          <a:spcPts val="1000"/>
                        </a:spcAft>
                      </a:pPr>
                      <a:r>
                        <a:rPr lang="en-US" sz="1200">
                          <a:effectLst/>
                        </a:rPr>
                        <a:t>2 reps per CP, 1 rep per Observer</a:t>
                      </a:r>
                    </a:p>
                    <a:p>
                      <a:pPr marL="0" marR="0">
                        <a:lnSpc>
                          <a:spcPct val="115000"/>
                        </a:lnSpc>
                        <a:spcAft>
                          <a:spcPts val="1000"/>
                        </a:spcAft>
                      </a:pPr>
                      <a:r>
                        <a:rPr lang="en-US" sz="1200">
                          <a:effectLst/>
                        </a:rPr>
                        <a:t>Total number of observers can’t exceed the number of SPAW CPs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extLst>
                  <a:ext uri="{0D108BD9-81ED-4DB2-BD59-A6C34878D82A}">
                    <a16:rowId xmlns:a16="http://schemas.microsoft.com/office/drawing/2014/main" val="156430819"/>
                  </a:ext>
                </a:extLst>
              </a:tr>
              <a:tr h="236735">
                <a:tc>
                  <a:txBody>
                    <a:bodyPr/>
                    <a:lstStyle/>
                    <a:p>
                      <a:pPr marL="0" marR="0">
                        <a:lnSpc>
                          <a:spcPct val="115000"/>
                        </a:lnSpc>
                        <a:spcAft>
                          <a:spcPts val="1000"/>
                        </a:spcAft>
                      </a:pPr>
                      <a:r>
                        <a:rPr lang="en-US" sz="1200">
                          <a:effectLst/>
                        </a:rPr>
                        <a:t>Members working capacity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Official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Individual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extLst>
                  <a:ext uri="{0D108BD9-81ED-4DB2-BD59-A6C34878D82A}">
                    <a16:rowId xmlns:a16="http://schemas.microsoft.com/office/drawing/2014/main" val="3288437905"/>
                  </a:ext>
                </a:extLst>
              </a:tr>
              <a:tr h="236735">
                <a:tc>
                  <a:txBody>
                    <a:bodyPr/>
                    <a:lstStyle/>
                    <a:p>
                      <a:pPr marL="0" marR="0">
                        <a:lnSpc>
                          <a:spcPct val="115000"/>
                        </a:lnSpc>
                        <a:spcAft>
                          <a:spcPts val="1000"/>
                        </a:spcAft>
                      </a:pPr>
                      <a:r>
                        <a:rPr lang="en-US" sz="1200">
                          <a:effectLst/>
                        </a:rPr>
                        <a:t>External experts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Could be invited by WG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Not specified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extLst>
                  <a:ext uri="{0D108BD9-81ED-4DB2-BD59-A6C34878D82A}">
                    <a16:rowId xmlns:a16="http://schemas.microsoft.com/office/drawing/2014/main" val="2710398234"/>
                  </a:ext>
                </a:extLst>
              </a:tr>
              <a:tr h="236735">
                <a:tc>
                  <a:txBody>
                    <a:bodyPr/>
                    <a:lstStyle/>
                    <a:p>
                      <a:pPr marL="0" marR="0">
                        <a:lnSpc>
                          <a:spcPct val="115000"/>
                        </a:lnSpc>
                        <a:spcAft>
                          <a:spcPts val="1000"/>
                        </a:spcAft>
                      </a:pPr>
                      <a:r>
                        <a:rPr lang="en-US" sz="1200">
                          <a:effectLst/>
                        </a:rPr>
                        <a:t>Decision-making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Consensus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Consensus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extLst>
                  <a:ext uri="{0D108BD9-81ED-4DB2-BD59-A6C34878D82A}">
                    <a16:rowId xmlns:a16="http://schemas.microsoft.com/office/drawing/2014/main" val="542118413"/>
                  </a:ext>
                </a:extLst>
              </a:tr>
              <a:tr h="1886470">
                <a:tc>
                  <a:txBody>
                    <a:bodyPr/>
                    <a:lstStyle/>
                    <a:p>
                      <a:pPr marL="0" marR="0">
                        <a:lnSpc>
                          <a:spcPct val="115000"/>
                        </a:lnSpc>
                        <a:spcAft>
                          <a:spcPts val="1000"/>
                        </a:spcAft>
                      </a:pPr>
                      <a:r>
                        <a:rPr lang="en-US" sz="1200">
                          <a:effectLst/>
                        </a:rPr>
                        <a:t>Pros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Broad regional representation through membership allows comprehensive data input into reports </a:t>
                      </a:r>
                    </a:p>
                    <a:p>
                      <a:pPr marL="0" marR="0">
                        <a:lnSpc>
                          <a:spcPct val="115000"/>
                        </a:lnSpc>
                        <a:spcAft>
                          <a:spcPts val="1000"/>
                        </a:spcAft>
                      </a:pPr>
                      <a:r>
                        <a:rPr lang="en-US" sz="1200">
                          <a:effectLst/>
                        </a:rPr>
                        <a:t> Structure makes it easy to integrate and coordinate work internally and externally </a:t>
                      </a:r>
                    </a:p>
                    <a:p>
                      <a:pPr marL="0" marR="0">
                        <a:lnSpc>
                          <a:spcPct val="115000"/>
                        </a:lnSpc>
                        <a:spcAft>
                          <a:spcPts val="1000"/>
                        </a:spcAft>
                      </a:pPr>
                      <a:r>
                        <a:rPr lang="en-US" sz="1200">
                          <a:effectLst/>
                        </a:rPr>
                        <a:t> CPs committed to work through chairmanship and members working in official capacities </a:t>
                      </a:r>
                    </a:p>
                    <a:p>
                      <a:pPr marL="0" marR="0">
                        <a:lnSpc>
                          <a:spcPct val="115000"/>
                        </a:lnSpc>
                        <a:spcAft>
                          <a:spcPts val="10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Members could provide independent scientific/technical advice </a:t>
                      </a:r>
                    </a:p>
                    <a:p>
                      <a:pPr marL="0" marR="0">
                        <a:lnSpc>
                          <a:spcPct val="115000"/>
                        </a:lnSpc>
                        <a:spcAft>
                          <a:spcPts val="1000"/>
                        </a:spcAft>
                      </a:pPr>
                      <a:r>
                        <a:rPr lang="en-US" sz="1200">
                          <a:effectLst/>
                        </a:rPr>
                        <a:t> Reliable access to external expertise through Observers’ nominees  </a:t>
                      </a:r>
                    </a:p>
                    <a:p>
                      <a:pPr marL="0" marR="0">
                        <a:lnSpc>
                          <a:spcPct val="115000"/>
                        </a:lnSpc>
                        <a:spcAft>
                          <a:spcPts val="1000"/>
                        </a:spcAft>
                      </a:pPr>
                      <a:r>
                        <a:rPr lang="en-US" sz="1200">
                          <a:effectLst/>
                        </a:rPr>
                        <a:t> </a:t>
                      </a:r>
                    </a:p>
                    <a:p>
                      <a:pPr marL="0" marR="0">
                        <a:lnSpc>
                          <a:spcPct val="115000"/>
                        </a:lnSpc>
                        <a:spcAft>
                          <a:spcPts val="10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extLst>
                  <a:ext uri="{0D108BD9-81ED-4DB2-BD59-A6C34878D82A}">
                    <a16:rowId xmlns:a16="http://schemas.microsoft.com/office/drawing/2014/main" val="792612110"/>
                  </a:ext>
                </a:extLst>
              </a:tr>
              <a:tr h="454997">
                <a:tc>
                  <a:txBody>
                    <a:bodyPr/>
                    <a:lstStyle/>
                    <a:p>
                      <a:pPr marL="0" marR="0">
                        <a:lnSpc>
                          <a:spcPct val="115000"/>
                        </a:lnSpc>
                        <a:spcAft>
                          <a:spcPts val="1000"/>
                        </a:spcAft>
                      </a:pPr>
                      <a:r>
                        <a:rPr lang="en-US" sz="1400">
                          <a:effectLst/>
                        </a:rPr>
                        <a:t>Cons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tc>
                  <a:txBody>
                    <a:bodyPr/>
                    <a:lstStyle/>
                    <a:p>
                      <a:pPr marL="0" marR="0">
                        <a:lnSpc>
                          <a:spcPct val="115000"/>
                        </a:lnSpc>
                        <a:spcAft>
                          <a:spcPts val="1000"/>
                        </a:spcAft>
                      </a:pPr>
                      <a:r>
                        <a:rPr lang="en-US" sz="1200">
                          <a:effectLst/>
                        </a:rPr>
                        <a:t>Non-Parties to LBS have a say in recommendations that have policy implications for LBS CPs</a:t>
                      </a:r>
                    </a:p>
                  </a:txBody>
                  <a:tcPr marL="36931" marR="36931" marT="0" marB="0"/>
                </a:tc>
                <a:tc>
                  <a:txBody>
                    <a:bodyPr/>
                    <a:lstStyle/>
                    <a:p>
                      <a:pPr marL="0" marR="0">
                        <a:lnSpc>
                          <a:spcPct val="115000"/>
                        </a:lnSpc>
                        <a:spcAft>
                          <a:spcPts val="1000"/>
                        </a:spcAft>
                      </a:pPr>
                      <a:r>
                        <a:rPr lang="en-US" sz="1200">
                          <a:effectLst/>
                        </a:rPr>
                        <a:t>Structure makes it difficult to integrate and coordinate work within and outside SPAW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36931" marR="36931" marT="0" marB="0"/>
                </a:tc>
                <a:extLst>
                  <a:ext uri="{0D108BD9-81ED-4DB2-BD59-A6C34878D82A}">
                    <a16:rowId xmlns:a16="http://schemas.microsoft.com/office/drawing/2014/main" val="677237180"/>
                  </a:ext>
                </a:extLst>
              </a:tr>
            </a:tbl>
          </a:graphicData>
        </a:graphic>
      </p:graphicFrame>
    </p:spTree>
    <p:extLst>
      <p:ext uri="{BB962C8B-B14F-4D97-AF65-F5344CB8AC3E}">
        <p14:creationId xmlns:p14="http://schemas.microsoft.com/office/powerpoint/2010/main" val="2427246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7EB186F-E89E-55E4-E353-387CB79949B0}"/>
              </a:ext>
            </a:extLst>
          </p:cNvPr>
          <p:cNvSpPr>
            <a:spLocks noGrp="1"/>
          </p:cNvSpPr>
          <p:nvPr>
            <p:ph type="title"/>
          </p:nvPr>
        </p:nvSpPr>
        <p:spPr>
          <a:xfrm>
            <a:off x="838200" y="365125"/>
            <a:ext cx="10515600" cy="1325563"/>
          </a:xfrm>
        </p:spPr>
        <p:txBody>
          <a:bodyPr>
            <a:normAutofit/>
          </a:bodyPr>
          <a:lstStyle/>
          <a:p>
            <a:r>
              <a:rPr lang="en-US"/>
              <a:t>Recommendations</a:t>
            </a:r>
          </a:p>
        </p:txBody>
      </p:sp>
      <p:sp>
        <p:nvSpPr>
          <p:cNvPr id="19" name="Arc 1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BE878F8-BCEA-8AEA-7555-BC431F741A10}"/>
              </a:ext>
            </a:extLst>
          </p:cNvPr>
          <p:cNvSpPr>
            <a:spLocks noGrp="1"/>
          </p:cNvSpPr>
          <p:nvPr>
            <p:ph idx="1"/>
          </p:nvPr>
        </p:nvSpPr>
        <p:spPr>
          <a:xfrm>
            <a:off x="838200" y="1825625"/>
            <a:ext cx="10515600" cy="4351338"/>
          </a:xfrm>
        </p:spPr>
        <p:txBody>
          <a:bodyPr>
            <a:normAutofit/>
          </a:bodyPr>
          <a:lstStyle/>
          <a:p>
            <a:pPr marL="342900" marR="0" lvl="0" indent="-342900">
              <a:buFont typeface="Calibri" panose="020F0502020204030204" pitchFamily="34" charset="0"/>
              <a:buChar char="-"/>
            </a:pPr>
            <a:r>
              <a:rPr lang="en-US" sz="2000">
                <a:effectLst/>
                <a:latin typeface="Calibri" panose="020F0502020204030204" pitchFamily="34" charset="0"/>
                <a:ea typeface="Calibri" panose="020F0502020204030204" pitchFamily="34" charset="0"/>
                <a:cs typeface="Times New Roman" panose="02020603050405020304" pitchFamily="18" charset="0"/>
              </a:rPr>
              <a:t>Merge the four SPAW working groups into one working group with thematic sub-groups;</a:t>
            </a:r>
          </a:p>
          <a:p>
            <a:pPr marL="342900" marR="0" lvl="0" indent="-342900">
              <a:buFont typeface="Calibri" panose="020F0502020204030204" pitchFamily="34" charset="0"/>
              <a:buChar char="-"/>
            </a:pPr>
            <a:r>
              <a:rPr lang="en-US" sz="2000">
                <a:effectLst/>
                <a:latin typeface="Calibri" panose="020F0502020204030204" pitchFamily="34" charset="0"/>
                <a:ea typeface="Calibri" panose="020F0502020204030204" pitchFamily="34" charset="0"/>
                <a:cs typeface="Times New Roman" panose="02020603050405020304" pitchFamily="18" charset="0"/>
              </a:rPr>
              <a:t>Create a mechanism to bring together experts from the LBS and SPAW working groups;</a:t>
            </a:r>
          </a:p>
          <a:p>
            <a:pPr marL="342900" marR="0" lvl="0" indent="-342900">
              <a:spcAft>
                <a:spcPts val="1000"/>
              </a:spcAft>
              <a:buFont typeface="Calibri" panose="020F0502020204030204" pitchFamily="34" charset="0"/>
              <a:buChar char="-"/>
            </a:pPr>
            <a:r>
              <a:rPr lang="en-US" sz="2000">
                <a:effectLst/>
                <a:latin typeface="Calibri" panose="020F0502020204030204" pitchFamily="34" charset="0"/>
                <a:ea typeface="Calibri" panose="020F0502020204030204" pitchFamily="34" charset="0"/>
                <a:cs typeface="Times New Roman" panose="02020603050405020304" pitchFamily="18" charset="0"/>
              </a:rPr>
              <a:t>Formulate the requests to the working groups in a manner that promotes an integrated approach;</a:t>
            </a:r>
          </a:p>
          <a:p>
            <a:pPr marL="342900" marR="0" lvl="0" indent="-342900">
              <a:buFont typeface="Calibri" panose="020F0502020204030204" pitchFamily="34" charset="0"/>
              <a:buChar char="-"/>
            </a:pPr>
            <a:r>
              <a:rPr lang="en-US" sz="2000">
                <a:effectLst/>
                <a:latin typeface="Calibri" panose="020F0502020204030204" pitchFamily="34" charset="0"/>
                <a:ea typeface="Calibri" panose="020F0502020204030204" pitchFamily="34" charset="0"/>
                <a:cs typeface="Times New Roman" panose="02020603050405020304" pitchFamily="18" charset="0"/>
              </a:rPr>
              <a:t>Create a database of experts who are willing to contribute on an ad hoc basis;</a:t>
            </a:r>
          </a:p>
          <a:p>
            <a:pPr marL="342900" marR="0" lvl="0" indent="-342900">
              <a:spcAft>
                <a:spcPts val="1000"/>
              </a:spcAft>
              <a:buFont typeface="Calibri" panose="020F0502020204030204" pitchFamily="34" charset="0"/>
              <a:buChar char="-"/>
            </a:pPr>
            <a:r>
              <a:rPr lang="en-US" sz="2000">
                <a:effectLst/>
                <a:latin typeface="Calibri" panose="020F0502020204030204" pitchFamily="34" charset="0"/>
                <a:ea typeface="Calibri" panose="020F0502020204030204" pitchFamily="34" charset="0"/>
                <a:cs typeface="Times New Roman" panose="02020603050405020304" pitchFamily="18" charset="0"/>
              </a:rPr>
              <a:t>List specific expertise/skills needed  to complete tasks when soliciting new working group members;</a:t>
            </a:r>
          </a:p>
          <a:p>
            <a:pPr marL="342900" marR="0" lvl="0" indent="-342900">
              <a:buFont typeface="Calibri" panose="020F0502020204030204" pitchFamily="34" charset="0"/>
              <a:buChar char="-"/>
            </a:pPr>
            <a:r>
              <a:rPr lang="en-US" sz="2000">
                <a:effectLst/>
                <a:latin typeface="Calibri" panose="020F0502020204030204" pitchFamily="34" charset="0"/>
                <a:ea typeface="Calibri" panose="020F0502020204030204" pitchFamily="34" charset="0"/>
                <a:cs typeface="Times New Roman" panose="02020603050405020304" pitchFamily="18" charset="0"/>
              </a:rPr>
              <a:t>Engage with Contracting Parties on a bilateral, ministerial level to emphasize the importance and benefits of working group participation, and facilitate sufficient support for involvement; </a:t>
            </a:r>
          </a:p>
          <a:p>
            <a:pPr marL="342900" marR="0" lvl="0" indent="-342900">
              <a:spcAft>
                <a:spcPts val="1000"/>
              </a:spcAft>
              <a:buFont typeface="Calibri" panose="020F0502020204030204" pitchFamily="34" charset="0"/>
              <a:buChar char="-"/>
            </a:pPr>
            <a:r>
              <a:rPr lang="en-US" sz="2000">
                <a:effectLst/>
                <a:latin typeface="Calibri" panose="020F0502020204030204" pitchFamily="34" charset="0"/>
                <a:ea typeface="Calibri" panose="020F0502020204030204" pitchFamily="34" charset="0"/>
                <a:cs typeface="Times New Roman" panose="02020603050405020304" pitchFamily="18" charset="0"/>
              </a:rPr>
              <a:t>Provide professional incentives for experts to participate, such as opportunities to publish work in peer-reviewed journals;</a:t>
            </a:r>
          </a:p>
          <a:p>
            <a:pPr marL="342900" marR="0" lvl="0" indent="-342900">
              <a:spcAft>
                <a:spcPts val="1000"/>
              </a:spcAft>
              <a:buFont typeface="Calibri" panose="020F0502020204030204" pitchFamily="34" charset="0"/>
              <a:buChar char="-"/>
            </a:pPr>
            <a:endParaRPr lang="en-US" sz="200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a:p>
        </p:txBody>
      </p:sp>
    </p:spTree>
    <p:extLst>
      <p:ext uri="{BB962C8B-B14F-4D97-AF65-F5344CB8AC3E}">
        <p14:creationId xmlns:p14="http://schemas.microsoft.com/office/powerpoint/2010/main" val="1146834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767BE08-A566-86D2-7867-D395BC0B4A15}"/>
              </a:ext>
            </a:extLst>
          </p:cNvPr>
          <p:cNvSpPr>
            <a:spLocks noGrp="1"/>
          </p:cNvSpPr>
          <p:nvPr>
            <p:ph type="title"/>
          </p:nvPr>
        </p:nvSpPr>
        <p:spPr>
          <a:xfrm>
            <a:off x="838200" y="365125"/>
            <a:ext cx="10515600" cy="1325563"/>
          </a:xfrm>
        </p:spPr>
        <p:txBody>
          <a:bodyPr>
            <a:normAutofit/>
          </a:bodyPr>
          <a:lstStyle/>
          <a:p>
            <a:r>
              <a:rPr lang="en-US" dirty="0"/>
              <a:t>Recommendations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767083A-53E8-7357-B99B-666352F1AA9F}"/>
              </a:ext>
            </a:extLst>
          </p:cNvPr>
          <p:cNvSpPr>
            <a:spLocks noGrp="1"/>
          </p:cNvSpPr>
          <p:nvPr>
            <p:ph idx="1"/>
          </p:nvPr>
        </p:nvSpPr>
        <p:spPr>
          <a:xfrm>
            <a:off x="838200" y="1825625"/>
            <a:ext cx="10515600" cy="4351338"/>
          </a:xfrm>
        </p:spPr>
        <p:txBody>
          <a:bodyPr>
            <a:normAutofit/>
          </a:bodyPr>
          <a:lstStyle/>
          <a:p>
            <a:pPr marL="342900" marR="0" lvl="0" indent="-342900">
              <a:buFont typeface="Calibri" panose="020F0502020204030204" pitchFamily="34" charset="0"/>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Develop training materials for new working group members to bring them up to speed;</a:t>
            </a:r>
          </a:p>
          <a:p>
            <a:pPr marL="342900" marR="0" lvl="0" indent="-342900">
              <a:buFont typeface="Calibri" panose="020F0502020204030204" pitchFamily="34" charset="0"/>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Distribute the working groups' meeting reports in the official languages promptly after each meeting and continue to provide interpretation services;</a:t>
            </a:r>
          </a:p>
          <a:p>
            <a:pPr marL="342900" marR="0" lvl="0" indent="-342900">
              <a:buFont typeface="Calibri" panose="020F0502020204030204" pitchFamily="34" charset="0"/>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Express commitment at STACs and COPs to participate in the working groups;</a:t>
            </a:r>
          </a:p>
          <a:p>
            <a:pPr marL="342900" marR="0" lvl="0" indent="-342900">
              <a:buFont typeface="Calibri" panose="020F0502020204030204" pitchFamily="34" charset="0"/>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Hold a side event for working group members at a STAC/COP meeting to give them an opportunity to network;</a:t>
            </a:r>
          </a:p>
          <a:p>
            <a:pPr marL="342900" marR="0" lvl="0" indent="-342900">
              <a:buFont typeface="Calibri" panose="020F0502020204030204" pitchFamily="34" charset="0"/>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Explore options for more in-person meetings of the working groups;</a:t>
            </a:r>
          </a:p>
          <a:p>
            <a:pPr marL="342900" marR="0" lvl="0" indent="-342900">
              <a:spcAft>
                <a:spcPts val="1000"/>
              </a:spcAft>
              <a:buFont typeface="Calibri" panose="020F0502020204030204" pitchFamily="34" charset="0"/>
              <a:buChar char="-"/>
            </a:pPr>
            <a:r>
              <a:rPr lang="en-US" sz="2400">
                <a:effectLst/>
                <a:latin typeface="Calibri" panose="020F0502020204030204" pitchFamily="34" charset="0"/>
                <a:ea typeface="Calibri" panose="020F0502020204030204" pitchFamily="34" charset="0"/>
                <a:cs typeface="Times New Roman" panose="02020603050405020304" pitchFamily="18" charset="0"/>
              </a:rPr>
              <a:t>Announce working group meetings and deadlines far enough in advance.  </a:t>
            </a:r>
          </a:p>
          <a:p>
            <a:pPr marL="0" indent="0">
              <a:buNone/>
            </a:pPr>
            <a:endParaRPr lang="en-US" sz="2400"/>
          </a:p>
        </p:txBody>
      </p:sp>
    </p:spTree>
    <p:extLst>
      <p:ext uri="{BB962C8B-B14F-4D97-AF65-F5344CB8AC3E}">
        <p14:creationId xmlns:p14="http://schemas.microsoft.com/office/powerpoint/2010/main" val="8614907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C2ACFA87F550418D225E071F542ADA" ma:contentTypeVersion="26" ma:contentTypeDescription="Create a new document." ma:contentTypeScope="" ma:versionID="fad2a10b9dbcbb286c4f4cffd4f25b67">
  <xsd:schema xmlns:xsd="http://www.w3.org/2001/XMLSchema" xmlns:xs="http://www.w3.org/2001/XMLSchema" xmlns:p="http://schemas.microsoft.com/office/2006/metadata/properties" xmlns:ns2="8bde3967-4b29-49c8-add0-1b77de203898" xmlns:ns3="0f1cb922-524b-4a63-a729-f715e5c73bc5" xmlns:ns4="985ec44e-1bab-4c0b-9df0-6ba128686fc9" targetNamespace="http://schemas.microsoft.com/office/2006/metadata/properties" ma:root="true" ma:fieldsID="b083e2ced4037b5572a871ebf50f2075" ns2:_="" ns3:_="" ns4:_="">
    <xsd:import namespace="8bde3967-4b29-49c8-add0-1b77de203898"/>
    <xsd:import namespace="0f1cb922-524b-4a63-a729-f715e5c73bc5"/>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AutoKeyPoints" minOccurs="0"/>
                <xsd:element ref="ns3:MediaServiceKeyPoints" minOccurs="0"/>
                <xsd:element ref="ns3:MediaServiceLocation" minOccurs="0"/>
                <xsd:element ref="ns3:Emplacement" minOccurs="0"/>
                <xsd:element ref="ns3:eed4da54-2de3-4f24-ab7f-5cf84a6396d8CountryOrRegion" minOccurs="0"/>
                <xsd:element ref="ns3:eed4da54-2de3-4f24-ab7f-5cf84a6396d8State" minOccurs="0"/>
                <xsd:element ref="ns3:eed4da54-2de3-4f24-ab7f-5cf84a6396d8City" minOccurs="0"/>
                <xsd:element ref="ns3:eed4da54-2de3-4f24-ab7f-5cf84a6396d8PostalCode" minOccurs="0"/>
                <xsd:element ref="ns3:eed4da54-2de3-4f24-ab7f-5cf84a6396d8Street" minOccurs="0"/>
                <xsd:element ref="ns3:eed4da54-2de3-4f24-ab7f-5cf84a6396d8GeoLoc" minOccurs="0"/>
                <xsd:element ref="ns3:eed4da54-2de3-4f24-ab7f-5cf84a6396d8DispName"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e3967-4b29-49c8-add0-1b77de20389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f1cb922-524b-4a63-a729-f715e5c73bc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Emplacement" ma:index="20" nillable="true" ma:displayName="Emplacement" ma:format="Dropdown" ma:internalName="Emplacement">
      <xsd:simpleType>
        <xsd:restriction base="dms:Unknown"/>
      </xsd:simpleType>
    </xsd:element>
    <xsd:element name="eed4da54-2de3-4f24-ab7f-5cf84a6396d8CountryOrRegion" ma:index="21" nillable="true" ma:displayName="Emplacement : Pays/région" ma:internalName="CountryOrRegion" ma:readOnly="true">
      <xsd:simpleType>
        <xsd:restriction base="dms:Text"/>
      </xsd:simpleType>
    </xsd:element>
    <xsd:element name="eed4da54-2de3-4f24-ab7f-5cf84a6396d8State" ma:index="22" nillable="true" ma:displayName="Emplacement : État" ma:internalName="State" ma:readOnly="true">
      <xsd:simpleType>
        <xsd:restriction base="dms:Text"/>
      </xsd:simpleType>
    </xsd:element>
    <xsd:element name="eed4da54-2de3-4f24-ab7f-5cf84a6396d8City" ma:index="23" nillable="true" ma:displayName="Emplacement : Ville" ma:internalName="City" ma:readOnly="true">
      <xsd:simpleType>
        <xsd:restriction base="dms:Text"/>
      </xsd:simpleType>
    </xsd:element>
    <xsd:element name="eed4da54-2de3-4f24-ab7f-5cf84a6396d8PostalCode" ma:index="24" nillable="true" ma:displayName="Emplacement : Code postal" ma:internalName="PostalCode" ma:readOnly="true">
      <xsd:simpleType>
        <xsd:restriction base="dms:Text"/>
      </xsd:simpleType>
    </xsd:element>
    <xsd:element name="eed4da54-2de3-4f24-ab7f-5cf84a6396d8Street" ma:index="25" nillable="true" ma:displayName="Emplacement : Rue" ma:internalName="Street" ma:readOnly="true">
      <xsd:simpleType>
        <xsd:restriction base="dms:Text"/>
      </xsd:simpleType>
    </xsd:element>
    <xsd:element name="eed4da54-2de3-4f24-ab7f-5cf84a6396d8GeoLoc" ma:index="26" nillable="true" ma:displayName="Emplacement : Coordonnées" ma:internalName="GeoLoc" ma:readOnly="true">
      <xsd:simpleType>
        <xsd:restriction base="dms:Unknown"/>
      </xsd:simpleType>
    </xsd:element>
    <xsd:element name="eed4da54-2de3-4f24-ab7f-5cf84a6396d8DispName" ma:index="27" nillable="true" ma:displayName="Emplacement : nom" ma:internalName="DispName" ma:readOnly="true">
      <xsd:simpleType>
        <xsd:restriction base="dms:Text"/>
      </xsd:simpleType>
    </xsd:element>
    <xsd:element name="MediaLengthInSeconds" ma:index="28" nillable="true" ma:displayName="Length (seconds)" ma:internalName="MediaLengthInSeconds" ma:readOnly="true">
      <xsd:simpleType>
        <xsd:restriction base="dms:Unknown"/>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2"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31" nillable="true" ma:displayName="Taxonomy Catch All Column" ma:hidden="true" ma:list="{78a33eea-6480-4b67-a40f-8706a958746a}" ma:internalName="TaxCatchAll" ma:showField="CatchAllData" ma:web="8bde3967-4b29-49c8-add0-1b77de2038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f1cb922-524b-4a63-a729-f715e5c73bc5">
      <Terms xmlns="http://schemas.microsoft.com/office/infopath/2007/PartnerControls"/>
    </lcf76f155ced4ddcb4097134ff3c332f>
    <TaxCatchAll xmlns="985ec44e-1bab-4c0b-9df0-6ba128686fc9" xsi:nil="true"/>
    <Emplacement xmlns="0f1cb922-524b-4a63-a729-f715e5c73bc5" xsi:nil="true"/>
  </documentManagement>
</p:properties>
</file>

<file path=customXml/itemProps1.xml><?xml version="1.0" encoding="utf-8"?>
<ds:datastoreItem xmlns:ds="http://schemas.openxmlformats.org/officeDocument/2006/customXml" ds:itemID="{621736F7-EA5B-4B1F-BD8C-4A800634664D}"/>
</file>

<file path=customXml/itemProps2.xml><?xml version="1.0" encoding="utf-8"?>
<ds:datastoreItem xmlns:ds="http://schemas.openxmlformats.org/officeDocument/2006/customXml" ds:itemID="{3C93623B-9A92-463D-B2BB-8C5C12D2DF63}"/>
</file>

<file path=customXml/itemProps3.xml><?xml version="1.0" encoding="utf-8"?>
<ds:datastoreItem xmlns:ds="http://schemas.openxmlformats.org/officeDocument/2006/customXml" ds:itemID="{B4C791F7-7067-4E31-B40D-DC65B7DD05B7}"/>
</file>

<file path=docMetadata/LabelInfo.xml><?xml version="1.0" encoding="utf-8"?>
<clbl:labelList xmlns:clbl="http://schemas.microsoft.com/office/2020/mipLabelMetadata">
  <clbl:label id="{0f9e35db-544f-4f60-bdcc-5ea416e6dc70}" enabled="0" method="" siteId="{0f9e35db-544f-4f60-bdcc-5ea416e6dc70}" removed="1"/>
</clbl:labelList>
</file>

<file path=docProps/app.xml><?xml version="1.0" encoding="utf-8"?>
<Properties xmlns="http://schemas.openxmlformats.org/officeDocument/2006/extended-properties" xmlns:vt="http://schemas.openxmlformats.org/officeDocument/2006/docPropsVTypes">
  <TotalTime>1632</TotalTime>
  <Words>756</Words>
  <Application>Microsoft Office PowerPoint</Application>
  <PresentationFormat>Widescreen</PresentationFormat>
  <Paragraphs>76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Aptos Display</vt:lpstr>
      <vt:lpstr>Arial</vt:lpstr>
      <vt:lpstr>Calibri</vt:lpstr>
      <vt:lpstr>Times New Roman</vt:lpstr>
      <vt:lpstr>Office Theme</vt:lpstr>
      <vt:lpstr>Presentation of outputs and recommendations from Working Group Consultancy</vt:lpstr>
      <vt:lpstr>Background and Context</vt:lpstr>
      <vt:lpstr>Consultancy Objective</vt:lpstr>
      <vt:lpstr>Methodology</vt:lpstr>
      <vt:lpstr>The Working Groups</vt:lpstr>
      <vt:lpstr>PowerPoint Presentation</vt:lpstr>
      <vt:lpstr>Recommendations</vt:lpstr>
      <vt:lpstr>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Laverne Walker</dc:creator>
  <cp:lastModifiedBy>Laverne Walker</cp:lastModifiedBy>
  <cp:revision>1</cp:revision>
  <dcterms:created xsi:type="dcterms:W3CDTF">2025-03-13T13:43:17Z</dcterms:created>
  <dcterms:modified xsi:type="dcterms:W3CDTF">2025-03-14T16:55:47Z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0x010100ACC2ACFA87F550418D225E071F542ADA</vt:lpwstr>
  </property>
</Properties>
</file>